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778" r:id="rId5"/>
    <p:sldMasterId id="2147483813" r:id="rId6"/>
  </p:sldMasterIdLst>
  <p:notesMasterIdLst>
    <p:notesMasterId r:id="rId22"/>
  </p:notesMasterIdLst>
  <p:handoutMasterIdLst>
    <p:handoutMasterId r:id="rId23"/>
  </p:handoutMasterIdLst>
  <p:sldIdLst>
    <p:sldId id="292" r:id="rId7"/>
    <p:sldId id="344" r:id="rId8"/>
    <p:sldId id="446" r:id="rId9"/>
    <p:sldId id="434" r:id="rId10"/>
    <p:sldId id="440" r:id="rId11"/>
    <p:sldId id="346" r:id="rId12"/>
    <p:sldId id="448" r:id="rId13"/>
    <p:sldId id="449" r:id="rId14"/>
    <p:sldId id="447" r:id="rId15"/>
    <p:sldId id="437" r:id="rId16"/>
    <p:sldId id="445" r:id="rId17"/>
    <p:sldId id="438" r:id="rId18"/>
    <p:sldId id="439" r:id="rId19"/>
    <p:sldId id="444" r:id="rId20"/>
    <p:sldId id="34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2836EE-4E6E-405A-8E70-9AD844ADDF46}">
          <p14:sldIdLst>
            <p14:sldId id="292"/>
            <p14:sldId id="344"/>
            <p14:sldId id="446"/>
            <p14:sldId id="434"/>
            <p14:sldId id="440"/>
            <p14:sldId id="346"/>
            <p14:sldId id="448"/>
            <p14:sldId id="449"/>
            <p14:sldId id="447"/>
            <p14:sldId id="437"/>
            <p14:sldId id="445"/>
            <p14:sldId id="438"/>
            <p14:sldId id="439"/>
            <p14:sldId id="444"/>
            <p14:sldId id="34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e"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9"/>
    <a:srgbClr val="1A5B53"/>
    <a:srgbClr val="2E9A8D"/>
    <a:srgbClr val="004871"/>
    <a:srgbClr val="FFFFCC"/>
    <a:srgbClr val="13413C"/>
    <a:srgbClr val="1B4346"/>
    <a:srgbClr val="DEEBF7"/>
    <a:srgbClr val="33CCF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8" d="100"/>
          <a:sy n="88" d="100"/>
        </p:scale>
        <p:origin x="3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B092FA-2D77-37B4-5B52-94843D1AF4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D1417B8C-322D-A5D3-B41D-C37C46112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3A91C3-993F-4F10-AB94-0AACBCD1C2F3}" type="datetimeFigureOut">
              <a:rPr lang="it-IT" smtClean="0"/>
              <a:t>06/12/2024</a:t>
            </a:fld>
            <a:endParaRPr lang="it-IT"/>
          </a:p>
        </p:txBody>
      </p:sp>
      <p:sp>
        <p:nvSpPr>
          <p:cNvPr id="4" name="Footer Placeholder 3">
            <a:extLst>
              <a:ext uri="{FF2B5EF4-FFF2-40B4-BE49-F238E27FC236}">
                <a16:creationId xmlns:a16="http://schemas.microsoft.com/office/drawing/2014/main" id="{EC27C5DF-E049-4F7D-2EAC-D40C06450F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C704F4B8-F0D4-D0BA-D010-FC3C53BC41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DEC1BE-1F75-4550-B7E6-DF4E0A283C11}" type="slidenum">
              <a:rPr lang="it-IT" smtClean="0"/>
              <a:t>‹N›</a:t>
            </a:fld>
            <a:endParaRPr lang="it-IT"/>
          </a:p>
        </p:txBody>
      </p:sp>
    </p:spTree>
    <p:extLst>
      <p:ext uri="{BB962C8B-B14F-4D97-AF65-F5344CB8AC3E}">
        <p14:creationId xmlns:p14="http://schemas.microsoft.com/office/powerpoint/2010/main" val="364508649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goe UI" panose="020B0502040204020203" pitchFamily="34" charset="0"/>
              </a:defRPr>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panose="020B0502040204020203" pitchFamily="34" charset="0"/>
              </a:defRPr>
            </a:lvl1pPr>
          </a:lstStyle>
          <a:p>
            <a:fld id="{0263C17A-EAEC-4955-97FD-141EE74C5130}" type="datetimeFigureOut">
              <a:rPr lang="en-US" smtClean="0"/>
              <a:pPr/>
              <a:t>12/6/2024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goe UI" panose="020B0502040204020203" pitchFamily="34" charset="0"/>
              </a:defRPr>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6FC8115A-0FD0-4C72-BCCB-BD064B15AF58}" type="slidenum">
              <a:rPr lang="en-US" smtClean="0"/>
              <a:pPr/>
              <a:t>‹N›</a:t>
            </a:fld>
            <a:endParaRPr lang="en-US"/>
          </a:p>
        </p:txBody>
      </p:sp>
    </p:spTree>
    <p:extLst>
      <p:ext uri="{BB962C8B-B14F-4D97-AF65-F5344CB8AC3E}">
        <p14:creationId xmlns:p14="http://schemas.microsoft.com/office/powerpoint/2010/main" val="1799111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21242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66731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12044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978131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67366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583175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45168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49C9D2-D0D8-108B-BA61-11373E8E655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F8DDC669-4BCA-7499-F502-EE847E6E2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79D5CE08-767B-5673-047A-A0BFB37E2AFE}"/>
              </a:ext>
            </a:extLst>
          </p:cNvPr>
          <p:cNvSpPr>
            <a:spLocks noGrp="1"/>
          </p:cNvSpPr>
          <p:nvPr>
            <p:ph type="dt" sz="half" idx="10"/>
          </p:nvPr>
        </p:nvSpPr>
        <p:spPr/>
        <p:txBody>
          <a:bodyPr/>
          <a:lstStyle/>
          <a:p>
            <a:fld id="{FFE10888-EC57-431A-B790-0EC6847ED70A}" type="datetimeFigureOut">
              <a:rPr lang="en-US" smtClean="0"/>
              <a:t>12/6/2024</a:t>
            </a:fld>
            <a:endParaRPr lang="en-US"/>
          </a:p>
        </p:txBody>
      </p:sp>
      <p:sp>
        <p:nvSpPr>
          <p:cNvPr id="5" name="Segnaposto piè di pagina 4">
            <a:extLst>
              <a:ext uri="{FF2B5EF4-FFF2-40B4-BE49-F238E27FC236}">
                <a16:creationId xmlns:a16="http://schemas.microsoft.com/office/drawing/2014/main" id="{24B17E41-9AC9-A272-53D2-22AEED25A135}"/>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C9C9A0E6-991C-A808-7FE2-11EB537DD11D}"/>
              </a:ext>
            </a:extLst>
          </p:cNvPr>
          <p:cNvSpPr>
            <a:spLocks noGrp="1"/>
          </p:cNvSpPr>
          <p:nvPr>
            <p:ph type="sldNum" sz="quarter" idx="12"/>
          </p:nvPr>
        </p:nvSpPr>
        <p:spPr/>
        <p:txBody>
          <a:bodyPr/>
          <a:lstStyle/>
          <a:p>
            <a:fld id="{340AF6C2-DB26-4FFD-BDE4-15D84C30F83B}" type="slidenum">
              <a:rPr lang="en-US" smtClean="0"/>
              <a:t>‹N›</a:t>
            </a:fld>
            <a:endParaRPr lang="en-US"/>
          </a:p>
        </p:txBody>
      </p:sp>
    </p:spTree>
    <p:extLst>
      <p:ext uri="{BB962C8B-B14F-4D97-AF65-F5344CB8AC3E}">
        <p14:creationId xmlns:p14="http://schemas.microsoft.com/office/powerpoint/2010/main" val="2137887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0AE758-FF22-32EE-3709-8482B6EFAB6A}"/>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BD00274C-DFC0-0919-5635-C92350770E2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A441DA50-2EFB-1DD3-C685-2B968BBE86F2}"/>
              </a:ext>
            </a:extLst>
          </p:cNvPr>
          <p:cNvSpPr>
            <a:spLocks noGrp="1"/>
          </p:cNvSpPr>
          <p:nvPr>
            <p:ph type="dt" sz="half" idx="10"/>
          </p:nvPr>
        </p:nvSpPr>
        <p:spPr/>
        <p:txBody>
          <a:bodyPr/>
          <a:lstStyle/>
          <a:p>
            <a:fld id="{FFE10888-EC57-431A-B790-0EC6847ED70A}" type="datetimeFigureOut">
              <a:rPr lang="en-US" smtClean="0"/>
              <a:t>12/6/2024</a:t>
            </a:fld>
            <a:endParaRPr lang="en-US"/>
          </a:p>
        </p:txBody>
      </p:sp>
      <p:sp>
        <p:nvSpPr>
          <p:cNvPr id="5" name="Segnaposto piè di pagina 4">
            <a:extLst>
              <a:ext uri="{FF2B5EF4-FFF2-40B4-BE49-F238E27FC236}">
                <a16:creationId xmlns:a16="http://schemas.microsoft.com/office/drawing/2014/main" id="{ECA27070-9841-759E-172D-CCE2D47514B1}"/>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3503B770-0EE3-B52C-F075-D14D2A1F6D6D}"/>
              </a:ext>
            </a:extLst>
          </p:cNvPr>
          <p:cNvSpPr>
            <a:spLocks noGrp="1"/>
          </p:cNvSpPr>
          <p:nvPr>
            <p:ph type="sldNum" sz="quarter" idx="12"/>
          </p:nvPr>
        </p:nvSpPr>
        <p:spPr/>
        <p:txBody>
          <a:bodyPr/>
          <a:lstStyle/>
          <a:p>
            <a:fld id="{340AF6C2-DB26-4FFD-BDE4-15D84C30F83B}" type="slidenum">
              <a:rPr lang="en-US" smtClean="0"/>
              <a:t>‹N›</a:t>
            </a:fld>
            <a:endParaRPr lang="en-US"/>
          </a:p>
        </p:txBody>
      </p:sp>
    </p:spTree>
    <p:extLst>
      <p:ext uri="{BB962C8B-B14F-4D97-AF65-F5344CB8AC3E}">
        <p14:creationId xmlns:p14="http://schemas.microsoft.com/office/powerpoint/2010/main" val="167123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B3D75F-3BAB-281B-D2D9-57FBB660B56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3E00A9F5-F04B-9148-C9A5-C89BC772088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E076C5EC-97D4-BD1E-5223-BCC6C2233038}"/>
              </a:ext>
            </a:extLst>
          </p:cNvPr>
          <p:cNvSpPr>
            <a:spLocks noGrp="1"/>
          </p:cNvSpPr>
          <p:nvPr>
            <p:ph type="dt" sz="half" idx="10"/>
          </p:nvPr>
        </p:nvSpPr>
        <p:spPr/>
        <p:txBody>
          <a:bodyPr/>
          <a:lstStyle/>
          <a:p>
            <a:fld id="{FFE10888-EC57-431A-B790-0EC6847ED70A}" type="datetimeFigureOut">
              <a:rPr lang="en-US" smtClean="0"/>
              <a:t>12/6/2024</a:t>
            </a:fld>
            <a:endParaRPr lang="en-US"/>
          </a:p>
        </p:txBody>
      </p:sp>
      <p:sp>
        <p:nvSpPr>
          <p:cNvPr id="5" name="Segnaposto piè di pagina 4">
            <a:extLst>
              <a:ext uri="{FF2B5EF4-FFF2-40B4-BE49-F238E27FC236}">
                <a16:creationId xmlns:a16="http://schemas.microsoft.com/office/drawing/2014/main" id="{D49E52C0-F5B9-DD9B-C45A-B7DAB33627CA}"/>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8BE07AA-BAE9-17BA-47A6-743B8C2EC0C2}"/>
              </a:ext>
            </a:extLst>
          </p:cNvPr>
          <p:cNvSpPr>
            <a:spLocks noGrp="1"/>
          </p:cNvSpPr>
          <p:nvPr>
            <p:ph type="sldNum" sz="quarter" idx="12"/>
          </p:nvPr>
        </p:nvSpPr>
        <p:spPr/>
        <p:txBody>
          <a:bodyPr/>
          <a:lstStyle/>
          <a:p>
            <a:fld id="{340AF6C2-DB26-4FFD-BDE4-15D84C30F83B}" type="slidenum">
              <a:rPr lang="en-US" smtClean="0"/>
              <a:t>‹N›</a:t>
            </a:fld>
            <a:endParaRPr lang="en-US"/>
          </a:p>
        </p:txBody>
      </p:sp>
    </p:spTree>
    <p:extLst>
      <p:ext uri="{BB962C8B-B14F-4D97-AF65-F5344CB8AC3E}">
        <p14:creationId xmlns:p14="http://schemas.microsoft.com/office/powerpoint/2010/main" val="4074809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r>
              <a:rPr lang="it-IT" noProof="0"/>
              <a:t>Presentation title goes here</a:t>
            </a:r>
          </a:p>
        </p:txBody>
      </p:sp>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478350" y="1413503"/>
            <a:ext cx="11235297" cy="4547051"/>
          </a:xfrm>
        </p:spPr>
        <p:txBody>
          <a:bodyPr numCol="2" spcCol="252000">
            <a:noAutofit/>
          </a:bodyPr>
          <a:lstStyle>
            <a:lvl1pPr>
              <a:lnSpc>
                <a:spcPts val="1465"/>
              </a:lnSpc>
              <a:spcBef>
                <a:spcPts val="0"/>
              </a:spcBef>
              <a:defRPr/>
            </a:lvl1pPr>
            <a:lvl2pPr>
              <a:lnSpc>
                <a:spcPts val="1465"/>
              </a:lnSpc>
              <a:defRPr/>
            </a:lvl2pPr>
            <a:lvl3pPr>
              <a:lnSpc>
                <a:spcPts val="1465"/>
              </a:lnSpc>
              <a:defRPr/>
            </a:lvl3pPr>
            <a:lvl4pPr>
              <a:lnSpc>
                <a:spcPts val="1465"/>
              </a:lnSpc>
              <a:defRPr/>
            </a:lvl4pPr>
            <a:lvl5pPr>
              <a:lnSpc>
                <a:spcPts val="1465"/>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0" name="Title 4">
            <a:extLst>
              <a:ext uri="{FF2B5EF4-FFF2-40B4-BE49-F238E27FC236}">
                <a16:creationId xmlns:a16="http://schemas.microsoft.com/office/drawing/2014/main" id="{CEA2DC6A-120D-DA4A-88E7-1651C6AACD45}"/>
              </a:ext>
            </a:extLst>
          </p:cNvPr>
          <p:cNvSpPr>
            <a:spLocks noGrp="1"/>
          </p:cNvSpPr>
          <p:nvPr>
            <p:ph type="title" hasCustomPrompt="1"/>
          </p:nvPr>
        </p:nvSpPr>
        <p:spPr>
          <a:xfrm>
            <a:off x="478351" y="488118"/>
            <a:ext cx="11235299" cy="318724"/>
          </a:xfrm>
        </p:spPr>
        <p:txBody>
          <a:bodyPr/>
          <a:lstStyle/>
          <a:p>
            <a:r>
              <a:rPr lang="en-GB"/>
              <a:t>Two columns text (1)</a:t>
            </a:r>
            <a:endParaRPr lang="it-IT"/>
          </a:p>
        </p:txBody>
      </p:sp>
      <p:sp>
        <p:nvSpPr>
          <p:cNvPr id="8" name="Text Placeholder 7">
            <a:extLst>
              <a:ext uri="{FF2B5EF4-FFF2-40B4-BE49-F238E27FC236}">
                <a16:creationId xmlns:a16="http://schemas.microsoft.com/office/drawing/2014/main" id="{7B92ECE7-CA88-A542-BF42-969E011F1792}"/>
              </a:ext>
            </a:extLst>
          </p:cNvPr>
          <p:cNvSpPr>
            <a:spLocks noGrp="1"/>
          </p:cNvSpPr>
          <p:nvPr>
            <p:ph type="body" sz="quarter" idx="14" hasCustomPrompt="1"/>
          </p:nvPr>
        </p:nvSpPr>
        <p:spPr>
          <a:xfrm>
            <a:off x="478353" y="892382"/>
            <a:ext cx="11235745" cy="318724"/>
          </a:xfrm>
        </p:spPr>
        <p:txBody>
          <a:bodyPr>
            <a:noAutofit/>
          </a:bodyPr>
          <a:lstStyle>
            <a:lvl1pPr>
              <a:lnSpc>
                <a:spcPts val="1600"/>
              </a:lnSpc>
              <a:defRPr sz="1465"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3245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9" name="Freeform 38">
            <a:extLst>
              <a:ext uri="{FF2B5EF4-FFF2-40B4-BE49-F238E27FC236}">
                <a16:creationId xmlns:a16="http://schemas.microsoft.com/office/drawing/2014/main" id="{A8211BB3-2A86-D642-A6C0-96CC77A74F84}"/>
              </a:ext>
            </a:extLst>
          </p:cNvPr>
          <p:cNvSpPr>
            <a:spLocks noGrp="1"/>
          </p:cNvSpPr>
          <p:nvPr>
            <p:ph type="pic" sz="quarter" idx="13"/>
          </p:nvPr>
        </p:nvSpPr>
        <p:spPr>
          <a:xfrm>
            <a:off x="6114025" y="543617"/>
            <a:ext cx="5603084" cy="5769864"/>
          </a:xfrm>
          <a:custGeom>
            <a:avLst/>
            <a:gdLst>
              <a:gd name="connsiteX0" fmla="*/ 0 w 5603084"/>
              <a:gd name="connsiteY0" fmla="*/ 0 h 5768985"/>
              <a:gd name="connsiteX1" fmla="*/ 2681958 w 5603084"/>
              <a:gd name="connsiteY1" fmla="*/ 0 h 5768985"/>
              <a:gd name="connsiteX2" fmla="*/ 5603084 w 5603084"/>
              <a:gd name="connsiteY2" fmla="*/ 2921083 h 5768985"/>
              <a:gd name="connsiteX3" fmla="*/ 5603084 w 5603084"/>
              <a:gd name="connsiteY3" fmla="*/ 5312808 h 5768985"/>
              <a:gd name="connsiteX4" fmla="*/ 5145758 w 5603084"/>
              <a:gd name="connsiteY4" fmla="*/ 5768985 h 5768985"/>
              <a:gd name="connsiteX5" fmla="*/ 0 w 5603084"/>
              <a:gd name="connsiteY5" fmla="*/ 5768985 h 576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3084" h="5768985">
                <a:moveTo>
                  <a:pt x="0" y="0"/>
                </a:moveTo>
                <a:lnTo>
                  <a:pt x="2681958" y="0"/>
                </a:lnTo>
                <a:cubicBezTo>
                  <a:pt x="4294660" y="0"/>
                  <a:pt x="5603084" y="1307370"/>
                  <a:pt x="5603084" y="2921083"/>
                </a:cubicBezTo>
                <a:lnTo>
                  <a:pt x="5603084" y="5312808"/>
                </a:lnTo>
                <a:cubicBezTo>
                  <a:pt x="5603084" y="5564667"/>
                  <a:pt x="5397637" y="5768985"/>
                  <a:pt x="5145758" y="5768985"/>
                </a:cubicBezTo>
                <a:lnTo>
                  <a:pt x="0" y="5768985"/>
                </a:lnTo>
                <a:close/>
              </a:path>
            </a:pathLst>
          </a:custGeom>
          <a:solidFill>
            <a:schemeClr val="accent3"/>
          </a:solidFill>
        </p:spPr>
        <p:txBody>
          <a:bodyPr wrap="square" anchor="ctr">
            <a:noAutofit/>
          </a:bodyPr>
          <a:lstStyle>
            <a:lvl1pPr marL="0" indent="0" algn="ctr">
              <a:buNone/>
              <a:defRPr>
                <a:solidFill>
                  <a:schemeClr val="bg1"/>
                </a:solidFill>
              </a:defRPr>
            </a:lvl1pPr>
          </a:lstStyle>
          <a:p>
            <a:r>
              <a:rPr lang="en-US"/>
              <a:t>Click icon to add picture</a:t>
            </a:r>
          </a:p>
        </p:txBody>
      </p:sp>
      <p:sp>
        <p:nvSpPr>
          <p:cNvPr id="15" name="Shape">
            <a:extLst>
              <a:ext uri="{FF2B5EF4-FFF2-40B4-BE49-F238E27FC236}">
                <a16:creationId xmlns:a16="http://schemas.microsoft.com/office/drawing/2014/main" id="{A5DD706B-E5BB-6B4A-9D6C-197546B19298}"/>
              </a:ext>
            </a:extLst>
          </p:cNvPr>
          <p:cNvSpPr/>
          <p:nvPr/>
        </p:nvSpPr>
        <p:spPr>
          <a:xfrm>
            <a:off x="514892" y="543617"/>
            <a:ext cx="5603084" cy="5769864"/>
          </a:xfrm>
          <a:custGeom>
            <a:avLst/>
            <a:gdLst/>
            <a:ahLst/>
            <a:cxnLst>
              <a:cxn ang="0">
                <a:pos x="wd2" y="hd2"/>
              </a:cxn>
              <a:cxn ang="5400000">
                <a:pos x="wd2" y="hd2"/>
              </a:cxn>
              <a:cxn ang="10800000">
                <a:pos x="wd2" y="hd2"/>
              </a:cxn>
              <a:cxn ang="16200000">
                <a:pos x="wd2" y="hd2"/>
              </a:cxn>
            </a:cxnLst>
            <a:rect l="0" t="0" r="r" b="b"/>
            <a:pathLst>
              <a:path w="21600" h="21600" extrusionOk="0">
                <a:moveTo>
                  <a:pt x="1759" y="0"/>
                </a:moveTo>
                <a:cubicBezTo>
                  <a:pt x="788" y="0"/>
                  <a:pt x="0" y="765"/>
                  <a:pt x="0" y="1708"/>
                </a:cubicBezTo>
                <a:lnTo>
                  <a:pt x="0" y="10663"/>
                </a:lnTo>
                <a:cubicBezTo>
                  <a:pt x="0" y="16705"/>
                  <a:pt x="5040" y="21600"/>
                  <a:pt x="11261" y="21600"/>
                </a:cubicBezTo>
                <a:lnTo>
                  <a:pt x="21600" y="21600"/>
                </a:lnTo>
                <a:lnTo>
                  <a:pt x="21600" y="0"/>
                </a:lnTo>
                <a:lnTo>
                  <a:pt x="1759" y="0"/>
                </a:ln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latin typeface="Segoe UI" panose="020B0502040204020203" pitchFamily="34" charset="0"/>
            </a:endParaRPr>
          </a:p>
        </p:txBody>
      </p:sp>
      <p:sp>
        <p:nvSpPr>
          <p:cNvPr id="17" name="Shape">
            <a:extLst>
              <a:ext uri="{FF2B5EF4-FFF2-40B4-BE49-F238E27FC236}">
                <a16:creationId xmlns:a16="http://schemas.microsoft.com/office/drawing/2014/main" id="{553817E9-475A-CF47-8BFE-DE1A89345489}"/>
              </a:ext>
            </a:extLst>
          </p:cNvPr>
          <p:cNvSpPr/>
          <p:nvPr/>
        </p:nvSpPr>
        <p:spPr>
          <a:xfrm>
            <a:off x="10399782" y="543620"/>
            <a:ext cx="1311792" cy="1207329"/>
          </a:xfrm>
          <a:custGeom>
            <a:avLst/>
            <a:gdLst/>
            <a:ahLst/>
            <a:cxnLst>
              <a:cxn ang="0">
                <a:pos x="wd2" y="hd2"/>
              </a:cxn>
              <a:cxn ang="5400000">
                <a:pos x="wd2" y="hd2"/>
              </a:cxn>
              <a:cxn ang="10800000">
                <a:pos x="wd2" y="hd2"/>
              </a:cxn>
              <a:cxn ang="16200000">
                <a:pos x="wd2" y="hd2"/>
              </a:cxn>
            </a:cxnLst>
            <a:rect l="0" t="0" r="r" b="b"/>
            <a:pathLst>
              <a:path w="21021" h="20992" extrusionOk="0">
                <a:moveTo>
                  <a:pt x="3156" y="0"/>
                </a:moveTo>
                <a:lnTo>
                  <a:pt x="1494" y="0"/>
                </a:lnTo>
                <a:cubicBezTo>
                  <a:pt x="-73" y="0"/>
                  <a:pt x="-579" y="2266"/>
                  <a:pt x="814" y="3056"/>
                </a:cubicBezTo>
                <a:cubicBezTo>
                  <a:pt x="7903" y="7091"/>
                  <a:pt x="13916" y="13032"/>
                  <a:pt x="18283" y="20261"/>
                </a:cubicBezTo>
                <a:cubicBezTo>
                  <a:pt x="19090" y="21600"/>
                  <a:pt x="21021" y="20982"/>
                  <a:pt x="21021" y="19368"/>
                </a:cubicBezTo>
                <a:lnTo>
                  <a:pt x="21021" y="19368"/>
                </a:lnTo>
                <a:cubicBezTo>
                  <a:pt x="21021" y="8671"/>
                  <a:pt x="13014" y="0"/>
                  <a:pt x="3156" y="0"/>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latin typeface="Segoe UI" panose="020B0502040204020203" pitchFamily="34" charset="0"/>
            </a:endParaRPr>
          </a:p>
        </p:txBody>
      </p:sp>
      <p:sp>
        <p:nvSpPr>
          <p:cNvPr id="19" name="Shape">
            <a:extLst>
              <a:ext uri="{FF2B5EF4-FFF2-40B4-BE49-F238E27FC236}">
                <a16:creationId xmlns:a16="http://schemas.microsoft.com/office/drawing/2014/main" id="{BDBDD61A-99C2-EC41-AFEC-B78A33D34036}"/>
              </a:ext>
            </a:extLst>
          </p:cNvPr>
          <p:cNvSpPr/>
          <p:nvPr/>
        </p:nvSpPr>
        <p:spPr>
          <a:xfrm>
            <a:off x="514892" y="5105876"/>
            <a:ext cx="1311080" cy="1208318"/>
          </a:xfrm>
          <a:custGeom>
            <a:avLst/>
            <a:gdLst/>
            <a:ahLst/>
            <a:cxnLst>
              <a:cxn ang="0">
                <a:pos x="wd2" y="hd2"/>
              </a:cxn>
              <a:cxn ang="5400000">
                <a:pos x="wd2" y="hd2"/>
              </a:cxn>
              <a:cxn ang="10800000">
                <a:pos x="wd2" y="hd2"/>
              </a:cxn>
              <a:cxn ang="16200000">
                <a:pos x="wd2" y="hd2"/>
              </a:cxn>
            </a:cxnLst>
            <a:rect l="0" t="0" r="r" b="b"/>
            <a:pathLst>
              <a:path w="21025" h="20993" extrusionOk="0">
                <a:moveTo>
                  <a:pt x="20222" y="17922"/>
                </a:moveTo>
                <a:cubicBezTo>
                  <a:pt x="13128" y="13890"/>
                  <a:pt x="7110" y="7954"/>
                  <a:pt x="2740" y="731"/>
                </a:cubicBezTo>
                <a:cubicBezTo>
                  <a:pt x="1932" y="-607"/>
                  <a:pt x="0" y="11"/>
                  <a:pt x="0" y="1623"/>
                </a:cubicBezTo>
                <a:lnTo>
                  <a:pt x="0" y="1623"/>
                </a:lnTo>
                <a:cubicBezTo>
                  <a:pt x="0" y="12312"/>
                  <a:pt x="7997" y="20993"/>
                  <a:pt x="17879" y="20993"/>
                </a:cubicBezTo>
                <a:lnTo>
                  <a:pt x="19541" y="20993"/>
                </a:lnTo>
                <a:cubicBezTo>
                  <a:pt x="21093" y="20976"/>
                  <a:pt x="21600" y="18711"/>
                  <a:pt x="20222" y="17922"/>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latin typeface="Segoe UI" panose="020B0502040204020203" pitchFamily="34" charset="0"/>
            </a:endParaRPr>
          </a:p>
        </p:txBody>
      </p:sp>
      <p:sp>
        <p:nvSpPr>
          <p:cNvPr id="18" name="Title 1">
            <a:extLst>
              <a:ext uri="{FF2B5EF4-FFF2-40B4-BE49-F238E27FC236}">
                <a16:creationId xmlns:a16="http://schemas.microsoft.com/office/drawing/2014/main" id="{A2A6FDFB-46FD-4D32-A054-BC9C55F6A02B}"/>
              </a:ext>
            </a:extLst>
          </p:cNvPr>
          <p:cNvSpPr>
            <a:spLocks noGrp="1"/>
          </p:cNvSpPr>
          <p:nvPr userDrawn="1">
            <p:ph type="ctrTitle"/>
          </p:nvPr>
        </p:nvSpPr>
        <p:spPr>
          <a:xfrm>
            <a:off x="1524000" y="1122363"/>
            <a:ext cx="4165600" cy="2387600"/>
          </a:xfrm>
        </p:spPr>
        <p:txBody>
          <a:bodyPr anchor="b"/>
          <a:lstStyle>
            <a:lvl1pPr algn="ctr">
              <a:defRPr sz="6000">
                <a:solidFill>
                  <a:schemeClr val="bg2"/>
                </a:solidFill>
              </a:defRPr>
            </a:lvl1pPr>
          </a:lstStyle>
          <a:p>
            <a:r>
              <a:rPr lang="en-US"/>
              <a:t>Click to edit Master title style</a:t>
            </a:r>
          </a:p>
        </p:txBody>
      </p:sp>
      <p:sp>
        <p:nvSpPr>
          <p:cNvPr id="20" name="Subtitle 2">
            <a:extLst>
              <a:ext uri="{FF2B5EF4-FFF2-40B4-BE49-F238E27FC236}">
                <a16:creationId xmlns:a16="http://schemas.microsoft.com/office/drawing/2014/main" id="{C1F0D0AA-12EA-49AC-BF55-4B2556467E4C}"/>
              </a:ext>
            </a:extLst>
          </p:cNvPr>
          <p:cNvSpPr>
            <a:spLocks noGrp="1"/>
          </p:cNvSpPr>
          <p:nvPr userDrawn="1">
            <p:ph type="subTitle" idx="1"/>
          </p:nvPr>
        </p:nvSpPr>
        <p:spPr>
          <a:xfrm>
            <a:off x="1524000" y="3602038"/>
            <a:ext cx="41656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Date Placeholder 3">
            <a:extLst>
              <a:ext uri="{FF2B5EF4-FFF2-40B4-BE49-F238E27FC236}">
                <a16:creationId xmlns:a16="http://schemas.microsoft.com/office/drawing/2014/main" id="{D611355A-2485-4AA5-91FA-EA5F3157B7B3}"/>
              </a:ext>
            </a:extLst>
          </p:cNvPr>
          <p:cNvSpPr>
            <a:spLocks noGrp="1"/>
          </p:cNvSpPr>
          <p:nvPr userDrawn="1">
            <p:ph type="dt" sz="half" idx="10"/>
          </p:nvPr>
        </p:nvSpPr>
        <p:spPr>
          <a:xfrm>
            <a:off x="838200" y="6356350"/>
            <a:ext cx="2743200" cy="365125"/>
          </a:xfrm>
        </p:spPr>
        <p:txBody>
          <a:bodyPr/>
          <a:lstStyle/>
          <a:p>
            <a:r>
              <a:rPr lang="en-US"/>
              <a:t>Date</a:t>
            </a:r>
          </a:p>
        </p:txBody>
      </p:sp>
      <p:sp>
        <p:nvSpPr>
          <p:cNvPr id="23" name="Footer Placeholder 4">
            <a:extLst>
              <a:ext uri="{FF2B5EF4-FFF2-40B4-BE49-F238E27FC236}">
                <a16:creationId xmlns:a16="http://schemas.microsoft.com/office/drawing/2014/main" id="{64A10338-DE30-4CA9-A21B-D50D6579B160}"/>
              </a:ext>
            </a:extLst>
          </p:cNvPr>
          <p:cNvSpPr>
            <a:spLocks noGrp="1"/>
          </p:cNvSpPr>
          <p:nvPr userDrawn="1">
            <p:ph type="ftr" sz="quarter" idx="11"/>
          </p:nvPr>
        </p:nvSpPr>
        <p:spPr>
          <a:xfrm>
            <a:off x="4038600" y="6356350"/>
            <a:ext cx="4114800" cy="365125"/>
          </a:xfrm>
        </p:spPr>
        <p:txBody>
          <a:bodyPr/>
          <a:lstStyle/>
          <a:p>
            <a:r>
              <a:rPr lang="en-US"/>
              <a:t>Your Footer Here</a:t>
            </a:r>
          </a:p>
        </p:txBody>
      </p:sp>
      <p:sp>
        <p:nvSpPr>
          <p:cNvPr id="24" name="Slide Number Placeholder 5">
            <a:extLst>
              <a:ext uri="{FF2B5EF4-FFF2-40B4-BE49-F238E27FC236}">
                <a16:creationId xmlns:a16="http://schemas.microsoft.com/office/drawing/2014/main" id="{49D5EB62-2B81-475B-92EC-DEB93DC3B249}"/>
              </a:ext>
            </a:extLst>
          </p:cNvPr>
          <p:cNvSpPr>
            <a:spLocks noGrp="1"/>
          </p:cNvSpPr>
          <p:nvPr userDrawn="1">
            <p:ph type="sldNum" sz="quarter" idx="12"/>
          </p:nvPr>
        </p:nvSpPr>
        <p:spPr>
          <a:xfrm>
            <a:off x="8610600" y="6356350"/>
            <a:ext cx="2743200" cy="365125"/>
          </a:xfrm>
        </p:spPr>
        <p:txBody>
          <a:bodyPr/>
          <a:lstStyle/>
          <a:p>
            <a:fld id="{672B7600-67E3-4D97-B453-880E2742B982}" type="slidenum">
              <a:rPr lang="en-US" smtClean="0"/>
              <a:t>‹N›</a:t>
            </a:fld>
            <a:endParaRPr lang="en-US"/>
          </a:p>
        </p:txBody>
      </p:sp>
    </p:spTree>
    <p:extLst>
      <p:ext uri="{BB962C8B-B14F-4D97-AF65-F5344CB8AC3E}">
        <p14:creationId xmlns:p14="http://schemas.microsoft.com/office/powerpoint/2010/main" val="254721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838200" y="365125"/>
            <a:ext cx="10515600" cy="1325563"/>
          </a:xfrm>
        </p:spPr>
        <p:txBody>
          <a:bodyPr/>
          <a:lstStyle>
            <a:lvl1pPr>
              <a:defRPr>
                <a:solidFill>
                  <a:schemeClr val="tx2"/>
                </a:solidFill>
              </a:defRPr>
            </a:lvl1pPr>
          </a:lstStyle>
          <a:p>
            <a:r>
              <a:rPr lang="en-US"/>
              <a:t>Click to edit Master title style</a:t>
            </a:r>
          </a:p>
        </p:txBody>
      </p:sp>
      <p:sp>
        <p:nvSpPr>
          <p:cNvPr id="18" name="Content Placeholder 2">
            <a:extLst>
              <a:ext uri="{FF2B5EF4-FFF2-40B4-BE49-F238E27FC236}">
                <a16:creationId xmlns:a16="http://schemas.microsoft.com/office/drawing/2014/main" id="{489DC5E6-DDCD-4B67-B47F-0BD6C54B83D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3">
            <a:extLst>
              <a:ext uri="{FF2B5EF4-FFF2-40B4-BE49-F238E27FC236}">
                <a16:creationId xmlns:a16="http://schemas.microsoft.com/office/drawing/2014/main" id="{768C53B7-7FCD-400A-9752-7BFFD8BB3D75}"/>
              </a:ext>
            </a:extLst>
          </p:cNvPr>
          <p:cNvSpPr>
            <a:spLocks noGrp="1"/>
          </p:cNvSpPr>
          <p:nvPr>
            <p:ph type="dt" sz="half" idx="10"/>
          </p:nvPr>
        </p:nvSpPr>
        <p:spPr>
          <a:xfrm>
            <a:off x="838200" y="6356350"/>
            <a:ext cx="2743200" cy="365125"/>
          </a:xfrm>
        </p:spPr>
        <p:txBody>
          <a:bodyPr/>
          <a:lstStyle/>
          <a:p>
            <a:r>
              <a:rPr lang="en-US"/>
              <a:t>Date</a:t>
            </a:r>
          </a:p>
        </p:txBody>
      </p:sp>
      <p:sp>
        <p:nvSpPr>
          <p:cNvPr id="20" name="Footer Placeholder 4">
            <a:extLst>
              <a:ext uri="{FF2B5EF4-FFF2-40B4-BE49-F238E27FC236}">
                <a16:creationId xmlns:a16="http://schemas.microsoft.com/office/drawing/2014/main" id="{10C428BE-FED7-45A5-9425-7445C51F35BB}"/>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21" name="Slide Number Placeholder 5">
            <a:extLst>
              <a:ext uri="{FF2B5EF4-FFF2-40B4-BE49-F238E27FC236}">
                <a16:creationId xmlns:a16="http://schemas.microsoft.com/office/drawing/2014/main" id="{18FDE52B-46E4-490F-8D9A-1A96457A334F}"/>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a:t>
            </a:fld>
            <a:endParaRPr lang="en-US"/>
          </a:p>
        </p:txBody>
      </p:sp>
      <p:sp>
        <p:nvSpPr>
          <p:cNvPr id="14" name="Shape">
            <a:extLst>
              <a:ext uri="{FF2B5EF4-FFF2-40B4-BE49-F238E27FC236}">
                <a16:creationId xmlns:a16="http://schemas.microsoft.com/office/drawing/2014/main" id="{4A7EE716-951C-4E84-B97C-57554F589588}"/>
              </a:ext>
            </a:extLst>
          </p:cNvPr>
          <p:cNvSpPr/>
          <p:nvPr userDrawn="1"/>
        </p:nvSpPr>
        <p:spPr>
          <a:xfrm>
            <a:off x="10898936" y="78279"/>
            <a:ext cx="1192538" cy="1097572"/>
          </a:xfrm>
          <a:custGeom>
            <a:avLst/>
            <a:gdLst/>
            <a:ahLst/>
            <a:cxnLst>
              <a:cxn ang="0">
                <a:pos x="wd2" y="hd2"/>
              </a:cxn>
              <a:cxn ang="5400000">
                <a:pos x="wd2" y="hd2"/>
              </a:cxn>
              <a:cxn ang="10800000">
                <a:pos x="wd2" y="hd2"/>
              </a:cxn>
              <a:cxn ang="16200000">
                <a:pos x="wd2" y="hd2"/>
              </a:cxn>
            </a:cxnLst>
            <a:rect l="0" t="0" r="r" b="b"/>
            <a:pathLst>
              <a:path w="21021" h="20992" extrusionOk="0">
                <a:moveTo>
                  <a:pt x="3156" y="0"/>
                </a:moveTo>
                <a:lnTo>
                  <a:pt x="1494" y="0"/>
                </a:lnTo>
                <a:cubicBezTo>
                  <a:pt x="-73" y="0"/>
                  <a:pt x="-579" y="2266"/>
                  <a:pt x="814" y="3056"/>
                </a:cubicBezTo>
                <a:cubicBezTo>
                  <a:pt x="7903" y="7091"/>
                  <a:pt x="13916" y="13032"/>
                  <a:pt x="18283" y="20261"/>
                </a:cubicBezTo>
                <a:cubicBezTo>
                  <a:pt x="19090" y="21600"/>
                  <a:pt x="21021" y="20982"/>
                  <a:pt x="21021" y="19368"/>
                </a:cubicBezTo>
                <a:lnTo>
                  <a:pt x="21021" y="19368"/>
                </a:lnTo>
                <a:cubicBezTo>
                  <a:pt x="21021" y="8671"/>
                  <a:pt x="13014" y="0"/>
                  <a:pt x="3156" y="0"/>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latin typeface="Segoe UI" panose="020B0502040204020203" pitchFamily="34" charset="0"/>
            </a:endParaRPr>
          </a:p>
        </p:txBody>
      </p:sp>
      <p:sp>
        <p:nvSpPr>
          <p:cNvPr id="15" name="Shape">
            <a:extLst>
              <a:ext uri="{FF2B5EF4-FFF2-40B4-BE49-F238E27FC236}">
                <a16:creationId xmlns:a16="http://schemas.microsoft.com/office/drawing/2014/main" id="{37EE4894-0BF2-4CF1-9A2C-1689492C63FE}"/>
              </a:ext>
            </a:extLst>
          </p:cNvPr>
          <p:cNvSpPr/>
          <p:nvPr userDrawn="1"/>
        </p:nvSpPr>
        <p:spPr>
          <a:xfrm>
            <a:off x="140852" y="5707559"/>
            <a:ext cx="1191891" cy="1098471"/>
          </a:xfrm>
          <a:custGeom>
            <a:avLst/>
            <a:gdLst/>
            <a:ahLst/>
            <a:cxnLst>
              <a:cxn ang="0">
                <a:pos x="wd2" y="hd2"/>
              </a:cxn>
              <a:cxn ang="5400000">
                <a:pos x="wd2" y="hd2"/>
              </a:cxn>
              <a:cxn ang="10800000">
                <a:pos x="wd2" y="hd2"/>
              </a:cxn>
              <a:cxn ang="16200000">
                <a:pos x="wd2" y="hd2"/>
              </a:cxn>
            </a:cxnLst>
            <a:rect l="0" t="0" r="r" b="b"/>
            <a:pathLst>
              <a:path w="21025" h="20993" extrusionOk="0">
                <a:moveTo>
                  <a:pt x="20222" y="17922"/>
                </a:moveTo>
                <a:cubicBezTo>
                  <a:pt x="13128" y="13890"/>
                  <a:pt x="7110" y="7954"/>
                  <a:pt x="2740" y="731"/>
                </a:cubicBezTo>
                <a:cubicBezTo>
                  <a:pt x="1932" y="-607"/>
                  <a:pt x="0" y="11"/>
                  <a:pt x="0" y="1623"/>
                </a:cubicBezTo>
                <a:lnTo>
                  <a:pt x="0" y="1623"/>
                </a:lnTo>
                <a:cubicBezTo>
                  <a:pt x="0" y="12312"/>
                  <a:pt x="7997" y="20993"/>
                  <a:pt x="17879" y="20993"/>
                </a:cubicBezTo>
                <a:lnTo>
                  <a:pt x="19541" y="20993"/>
                </a:lnTo>
                <a:cubicBezTo>
                  <a:pt x="21093" y="20976"/>
                  <a:pt x="21600" y="18711"/>
                  <a:pt x="20222" y="17922"/>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latin typeface="Segoe UI" panose="020B0502040204020203" pitchFamily="34" charset="0"/>
            </a:endParaRPr>
          </a:p>
        </p:txBody>
      </p:sp>
    </p:spTree>
    <p:extLst>
      <p:ext uri="{BB962C8B-B14F-4D97-AF65-F5344CB8AC3E}">
        <p14:creationId xmlns:p14="http://schemas.microsoft.com/office/powerpoint/2010/main" val="41090042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883B0204-D704-D641-9D4B-16C28E38D1EC}"/>
              </a:ext>
            </a:extLst>
          </p:cNvPr>
          <p:cNvSpPr/>
          <p:nvPr userDrawn="1"/>
        </p:nvSpPr>
        <p:spPr>
          <a:xfrm>
            <a:off x="514892" y="657920"/>
            <a:ext cx="11205176" cy="5768985"/>
          </a:xfrm>
          <a:custGeom>
            <a:avLst/>
            <a:gdLst/>
            <a:ahLst/>
            <a:cxnLst>
              <a:cxn ang="0">
                <a:pos x="wd2" y="hd2"/>
              </a:cxn>
              <a:cxn ang="5400000">
                <a:pos x="wd2" y="hd2"/>
              </a:cxn>
              <a:cxn ang="10800000">
                <a:pos x="wd2" y="hd2"/>
              </a:cxn>
              <a:cxn ang="16200000">
                <a:pos x="wd2" y="hd2"/>
              </a:cxn>
            </a:cxnLst>
            <a:rect l="0" t="0" r="r" b="b"/>
            <a:pathLst>
              <a:path w="21600" h="21600" extrusionOk="0">
                <a:moveTo>
                  <a:pt x="20924" y="0"/>
                </a:moveTo>
                <a:lnTo>
                  <a:pt x="676" y="0"/>
                </a:lnTo>
                <a:cubicBezTo>
                  <a:pt x="303" y="0"/>
                  <a:pt x="0" y="588"/>
                  <a:pt x="0" y="1313"/>
                </a:cubicBezTo>
                <a:lnTo>
                  <a:pt x="0" y="20287"/>
                </a:lnTo>
                <a:cubicBezTo>
                  <a:pt x="0" y="21012"/>
                  <a:pt x="303" y="21600"/>
                  <a:pt x="676" y="21600"/>
                </a:cubicBezTo>
                <a:lnTo>
                  <a:pt x="20924" y="21600"/>
                </a:lnTo>
                <a:cubicBezTo>
                  <a:pt x="21297" y="21600"/>
                  <a:pt x="21600" y="21012"/>
                  <a:pt x="21600" y="20287"/>
                </a:cubicBezTo>
                <a:lnTo>
                  <a:pt x="21600" y="1313"/>
                </a:lnTo>
                <a:cubicBezTo>
                  <a:pt x="21600" y="588"/>
                  <a:pt x="21297" y="0"/>
                  <a:pt x="20924" y="0"/>
                </a:cubicBezTo>
                <a:close/>
              </a:path>
            </a:pathLst>
          </a:custGeom>
          <a:solidFill>
            <a:srgbClr val="1A5B53"/>
          </a:solidFill>
          <a:ln w="12700">
            <a:miter lim="400000"/>
          </a:ln>
        </p:spPr>
        <p:txBody>
          <a:bodyPr lIns="38100" tIns="38100" rIns="38100" bIns="38100" anchor="ctr"/>
          <a:lstStyle/>
          <a:p>
            <a:pPr>
              <a:defRPr sz="3000">
                <a:solidFill>
                  <a:srgbClr val="FFFFFF"/>
                </a:solidFill>
              </a:defRPr>
            </a:pPr>
            <a:endParaRPr>
              <a:latin typeface="Segoe UI" panose="020B0502040204020203" pitchFamily="34" charset="0"/>
            </a:endParaRPr>
          </a:p>
        </p:txBody>
      </p:sp>
      <p:sp>
        <p:nvSpPr>
          <p:cNvPr id="12" name="Title 1">
            <a:extLst>
              <a:ext uri="{FF2B5EF4-FFF2-40B4-BE49-F238E27FC236}">
                <a16:creationId xmlns:a16="http://schemas.microsoft.com/office/drawing/2014/main" id="{08888851-8419-4D40-B1E3-9D279F24C731}"/>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en-US"/>
              <a:t>Click to edit Master title style</a:t>
            </a:r>
          </a:p>
        </p:txBody>
      </p:sp>
      <p:sp>
        <p:nvSpPr>
          <p:cNvPr id="18" name="Content Placeholder 2">
            <a:extLst>
              <a:ext uri="{FF2B5EF4-FFF2-40B4-BE49-F238E27FC236}">
                <a16:creationId xmlns:a16="http://schemas.microsoft.com/office/drawing/2014/main" id="{9CCD0F33-6122-4DA2-AA9D-CA48CEFB9225}"/>
              </a:ext>
            </a:extLst>
          </p:cNvPr>
          <p:cNvSpPr>
            <a:spLocks noGrp="1"/>
          </p:cNvSpPr>
          <p:nvPr>
            <p:ph idx="1"/>
          </p:nvPr>
        </p:nvSpPr>
        <p:spPr>
          <a:xfrm>
            <a:off x="838200" y="1825625"/>
            <a:ext cx="10515600" cy="435133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3">
            <a:extLst>
              <a:ext uri="{FF2B5EF4-FFF2-40B4-BE49-F238E27FC236}">
                <a16:creationId xmlns:a16="http://schemas.microsoft.com/office/drawing/2014/main" id="{7A8A3FA1-377F-4383-B7E8-14D9409AF64B}"/>
              </a:ext>
            </a:extLst>
          </p:cNvPr>
          <p:cNvSpPr>
            <a:spLocks noGrp="1"/>
          </p:cNvSpPr>
          <p:nvPr>
            <p:ph type="dt" sz="half" idx="10"/>
          </p:nvPr>
        </p:nvSpPr>
        <p:spPr>
          <a:xfrm>
            <a:off x="838200" y="6356350"/>
            <a:ext cx="2743200" cy="365125"/>
          </a:xfrm>
        </p:spPr>
        <p:txBody>
          <a:bodyPr/>
          <a:lstStyle/>
          <a:p>
            <a:r>
              <a:rPr lang="en-US"/>
              <a:t>Date</a:t>
            </a:r>
          </a:p>
        </p:txBody>
      </p:sp>
      <p:sp>
        <p:nvSpPr>
          <p:cNvPr id="20" name="Footer Placeholder 4">
            <a:extLst>
              <a:ext uri="{FF2B5EF4-FFF2-40B4-BE49-F238E27FC236}">
                <a16:creationId xmlns:a16="http://schemas.microsoft.com/office/drawing/2014/main" id="{566F5CF8-699B-4A09-9AD0-718B0175E486}"/>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21" name="Slide Number Placeholder 5">
            <a:extLst>
              <a:ext uri="{FF2B5EF4-FFF2-40B4-BE49-F238E27FC236}">
                <a16:creationId xmlns:a16="http://schemas.microsoft.com/office/drawing/2014/main" id="{7C55771C-35B2-4842-A572-EEE14A727DBF}"/>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a:t>
            </a:fld>
            <a:endParaRPr lang="en-US"/>
          </a:p>
        </p:txBody>
      </p:sp>
    </p:spTree>
    <p:extLst>
      <p:ext uri="{BB962C8B-B14F-4D97-AF65-F5344CB8AC3E}">
        <p14:creationId xmlns:p14="http://schemas.microsoft.com/office/powerpoint/2010/main" val="41593805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sp>
        <p:nvSpPr>
          <p:cNvPr id="19" name="Shape">
            <a:extLst>
              <a:ext uri="{FF2B5EF4-FFF2-40B4-BE49-F238E27FC236}">
                <a16:creationId xmlns:a16="http://schemas.microsoft.com/office/drawing/2014/main" id="{B25DA2BC-1DC6-054C-9E07-6248C6876925}"/>
              </a:ext>
            </a:extLst>
          </p:cNvPr>
          <p:cNvSpPr/>
          <p:nvPr userDrawn="1"/>
        </p:nvSpPr>
        <p:spPr>
          <a:xfrm>
            <a:off x="514892" y="543622"/>
            <a:ext cx="11205176" cy="5768985"/>
          </a:xfrm>
          <a:custGeom>
            <a:avLst/>
            <a:gdLst/>
            <a:ahLst/>
            <a:cxnLst>
              <a:cxn ang="0">
                <a:pos x="wd2" y="hd2"/>
              </a:cxn>
              <a:cxn ang="5400000">
                <a:pos x="wd2" y="hd2"/>
              </a:cxn>
              <a:cxn ang="10800000">
                <a:pos x="wd2" y="hd2"/>
              </a:cxn>
              <a:cxn ang="16200000">
                <a:pos x="wd2" y="hd2"/>
              </a:cxn>
            </a:cxnLst>
            <a:rect l="0" t="0" r="r" b="b"/>
            <a:pathLst>
              <a:path w="21600" h="21600" extrusionOk="0">
                <a:moveTo>
                  <a:pt x="20924" y="0"/>
                </a:moveTo>
                <a:lnTo>
                  <a:pt x="676" y="0"/>
                </a:lnTo>
                <a:cubicBezTo>
                  <a:pt x="303" y="0"/>
                  <a:pt x="0" y="588"/>
                  <a:pt x="0" y="1313"/>
                </a:cubicBezTo>
                <a:lnTo>
                  <a:pt x="0" y="20287"/>
                </a:lnTo>
                <a:cubicBezTo>
                  <a:pt x="0" y="21012"/>
                  <a:pt x="303" y="21600"/>
                  <a:pt x="676" y="21600"/>
                </a:cubicBezTo>
                <a:lnTo>
                  <a:pt x="20924" y="21600"/>
                </a:lnTo>
                <a:cubicBezTo>
                  <a:pt x="21297" y="21600"/>
                  <a:pt x="21600" y="21012"/>
                  <a:pt x="21600" y="20287"/>
                </a:cubicBezTo>
                <a:lnTo>
                  <a:pt x="21600" y="1313"/>
                </a:lnTo>
                <a:cubicBezTo>
                  <a:pt x="21600" y="588"/>
                  <a:pt x="21297" y="0"/>
                  <a:pt x="20924" y="0"/>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latin typeface="Segoe UI" panose="020B0502040204020203" pitchFamily="34" charset="0"/>
            </a:endParaRPr>
          </a:p>
        </p:txBody>
      </p:sp>
      <p:sp>
        <p:nvSpPr>
          <p:cNvPr id="8" name="Title 1">
            <a:extLst>
              <a:ext uri="{FF2B5EF4-FFF2-40B4-BE49-F238E27FC236}">
                <a16:creationId xmlns:a16="http://schemas.microsoft.com/office/drawing/2014/main" id="{C7E228BF-1CA5-4856-ADE1-3CF4E8475976}"/>
              </a:ext>
            </a:extLst>
          </p:cNvPr>
          <p:cNvSpPr>
            <a:spLocks noGrp="1"/>
          </p:cNvSpPr>
          <p:nvPr>
            <p:ph type="title"/>
          </p:nvPr>
        </p:nvSpPr>
        <p:spPr>
          <a:xfrm>
            <a:off x="831850" y="1709738"/>
            <a:ext cx="6323899" cy="2852737"/>
          </a:xfrm>
        </p:spPr>
        <p:txBody>
          <a:bodyPr anchor="b"/>
          <a:lstStyle>
            <a:lvl1pPr>
              <a:defRPr sz="6000">
                <a:solidFill>
                  <a:schemeClr val="bg2"/>
                </a:solidFill>
              </a:defRPr>
            </a:lvl1pPr>
          </a:lstStyle>
          <a:p>
            <a:r>
              <a:rPr lang="en-US"/>
              <a:t>Click to edit Master title style</a:t>
            </a:r>
          </a:p>
        </p:txBody>
      </p:sp>
      <p:sp>
        <p:nvSpPr>
          <p:cNvPr id="9" name="Text Placeholder 2">
            <a:extLst>
              <a:ext uri="{FF2B5EF4-FFF2-40B4-BE49-F238E27FC236}">
                <a16:creationId xmlns:a16="http://schemas.microsoft.com/office/drawing/2014/main" id="{A75560DB-B208-41C1-AC26-ACACF8AE7CCD}"/>
              </a:ext>
            </a:extLst>
          </p:cNvPr>
          <p:cNvSpPr>
            <a:spLocks noGrp="1"/>
          </p:cNvSpPr>
          <p:nvPr>
            <p:ph type="body" idx="1"/>
          </p:nvPr>
        </p:nvSpPr>
        <p:spPr>
          <a:xfrm>
            <a:off x="831850" y="4589463"/>
            <a:ext cx="6323899"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78CD13F7-FE5E-4564-955B-78635E1D6BD1}"/>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DFEC6B85-2D6C-4E54-AFB1-FC9C8C5BCCCD}"/>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C0A08B1B-1C08-468B-84FB-AF1608C8E4FD}"/>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a:t>
            </a:fld>
            <a:endParaRPr lang="en-US"/>
          </a:p>
        </p:txBody>
      </p:sp>
      <p:sp>
        <p:nvSpPr>
          <p:cNvPr id="18" name="Shape">
            <a:extLst>
              <a:ext uri="{FF2B5EF4-FFF2-40B4-BE49-F238E27FC236}">
                <a16:creationId xmlns:a16="http://schemas.microsoft.com/office/drawing/2014/main" id="{AD3A6699-0C34-6146-99D6-AA19F02BDB3E}"/>
              </a:ext>
            </a:extLst>
          </p:cNvPr>
          <p:cNvSpPr/>
          <p:nvPr/>
        </p:nvSpPr>
        <p:spPr>
          <a:xfrm>
            <a:off x="7627678" y="4985420"/>
            <a:ext cx="1434754" cy="1322351"/>
          </a:xfrm>
          <a:custGeom>
            <a:avLst/>
            <a:gdLst/>
            <a:ahLst/>
            <a:cxnLst>
              <a:cxn ang="0">
                <a:pos x="wd2" y="hd2"/>
              </a:cxn>
              <a:cxn ang="5400000">
                <a:pos x="wd2" y="hd2"/>
              </a:cxn>
              <a:cxn ang="10800000">
                <a:pos x="wd2" y="hd2"/>
              </a:cxn>
              <a:cxn ang="16200000">
                <a:pos x="wd2" y="hd2"/>
              </a:cxn>
            </a:cxnLst>
            <a:rect l="0" t="0" r="r" b="b"/>
            <a:pathLst>
              <a:path w="21020" h="20986" extrusionOk="0">
                <a:moveTo>
                  <a:pt x="20210" y="17929"/>
                </a:moveTo>
                <a:cubicBezTo>
                  <a:pt x="13119" y="13904"/>
                  <a:pt x="7105" y="7958"/>
                  <a:pt x="2737" y="738"/>
                </a:cubicBezTo>
                <a:cubicBezTo>
                  <a:pt x="1929" y="-614"/>
                  <a:pt x="0" y="16"/>
                  <a:pt x="0" y="1629"/>
                </a:cubicBezTo>
                <a:lnTo>
                  <a:pt x="0" y="1629"/>
                </a:lnTo>
                <a:cubicBezTo>
                  <a:pt x="0" y="12321"/>
                  <a:pt x="7999" y="20986"/>
                  <a:pt x="17870" y="20986"/>
                </a:cubicBezTo>
                <a:lnTo>
                  <a:pt x="19529" y="20986"/>
                </a:lnTo>
                <a:cubicBezTo>
                  <a:pt x="21089" y="20986"/>
                  <a:pt x="21600" y="18712"/>
                  <a:pt x="20210" y="17929"/>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latin typeface="Segoe UI" panose="020B0502040204020203" pitchFamily="34" charset="0"/>
            </a:endParaRPr>
          </a:p>
        </p:txBody>
      </p:sp>
      <p:sp>
        <p:nvSpPr>
          <p:cNvPr id="21" name="Freeform 20">
            <a:extLst>
              <a:ext uri="{FF2B5EF4-FFF2-40B4-BE49-F238E27FC236}">
                <a16:creationId xmlns:a16="http://schemas.microsoft.com/office/drawing/2014/main" id="{304FDDB8-4356-D04B-9F2F-CFFB12902A21}"/>
              </a:ext>
            </a:extLst>
          </p:cNvPr>
          <p:cNvSpPr>
            <a:spLocks noGrp="1"/>
          </p:cNvSpPr>
          <p:nvPr>
            <p:ph type="pic" sz="quarter" idx="13"/>
          </p:nvPr>
        </p:nvSpPr>
        <p:spPr>
          <a:xfrm>
            <a:off x="7627681" y="0"/>
            <a:ext cx="4564319" cy="6312604"/>
          </a:xfrm>
          <a:custGeom>
            <a:avLst/>
            <a:gdLst>
              <a:gd name="connsiteX0" fmla="*/ 499540 w 4564319"/>
              <a:gd name="connsiteY0" fmla="*/ 0 h 6312604"/>
              <a:gd name="connsiteX1" fmla="*/ 4564319 w 4564319"/>
              <a:gd name="connsiteY1" fmla="*/ 0 h 6312604"/>
              <a:gd name="connsiteX2" fmla="*/ 4564319 w 4564319"/>
              <a:gd name="connsiteY2" fmla="*/ 6312604 h 6312604"/>
              <a:gd name="connsiteX3" fmla="*/ 3195446 w 4564319"/>
              <a:gd name="connsiteY3" fmla="*/ 6312604 h 6312604"/>
              <a:gd name="connsiteX4" fmla="*/ 0 w 4564319"/>
              <a:gd name="connsiteY4" fmla="*/ 3117141 h 6312604"/>
              <a:gd name="connsiteX5" fmla="*/ 0 w 4564319"/>
              <a:gd name="connsiteY5" fmla="*/ 499456 h 6312604"/>
              <a:gd name="connsiteX6" fmla="*/ 499540 w 4564319"/>
              <a:gd name="connsiteY6" fmla="*/ 0 h 631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4319" h="6312604">
                <a:moveTo>
                  <a:pt x="499540" y="0"/>
                </a:moveTo>
                <a:lnTo>
                  <a:pt x="4564319" y="0"/>
                </a:lnTo>
                <a:lnTo>
                  <a:pt x="4564319" y="6312604"/>
                </a:lnTo>
                <a:lnTo>
                  <a:pt x="3195446" y="6312604"/>
                </a:lnTo>
                <a:cubicBezTo>
                  <a:pt x="1430787" y="6312604"/>
                  <a:pt x="0" y="4881747"/>
                  <a:pt x="0" y="3117141"/>
                </a:cubicBezTo>
                <a:lnTo>
                  <a:pt x="0" y="499456"/>
                </a:lnTo>
                <a:cubicBezTo>
                  <a:pt x="0" y="223571"/>
                  <a:pt x="223567" y="0"/>
                  <a:pt x="499540" y="0"/>
                </a:cubicBezTo>
                <a:close/>
              </a:path>
            </a:pathLst>
          </a:custGeom>
          <a:solidFill>
            <a:schemeClr val="accent3"/>
          </a:solidFill>
        </p:spPr>
        <p:txBody>
          <a:bodyPr wrap="square" anchor="ctr">
            <a:noAutofit/>
          </a:bodyPr>
          <a:lstStyle>
            <a:lvl1pPr marL="0" indent="0"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857144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19" name="Shape">
            <a:extLst>
              <a:ext uri="{FF2B5EF4-FFF2-40B4-BE49-F238E27FC236}">
                <a16:creationId xmlns:a16="http://schemas.microsoft.com/office/drawing/2014/main" id="{F44EE7DE-4D2F-B140-B5B2-ABE75D372732}"/>
              </a:ext>
            </a:extLst>
          </p:cNvPr>
          <p:cNvSpPr/>
          <p:nvPr userDrawn="1"/>
        </p:nvSpPr>
        <p:spPr>
          <a:xfrm>
            <a:off x="514892" y="543622"/>
            <a:ext cx="11205176" cy="5768985"/>
          </a:xfrm>
          <a:custGeom>
            <a:avLst/>
            <a:gdLst/>
            <a:ahLst/>
            <a:cxnLst>
              <a:cxn ang="0">
                <a:pos x="wd2" y="hd2"/>
              </a:cxn>
              <a:cxn ang="5400000">
                <a:pos x="wd2" y="hd2"/>
              </a:cxn>
              <a:cxn ang="10800000">
                <a:pos x="wd2" y="hd2"/>
              </a:cxn>
              <a:cxn ang="16200000">
                <a:pos x="wd2" y="hd2"/>
              </a:cxn>
            </a:cxnLst>
            <a:rect l="0" t="0" r="r" b="b"/>
            <a:pathLst>
              <a:path w="21600" h="21600" extrusionOk="0">
                <a:moveTo>
                  <a:pt x="20924" y="0"/>
                </a:moveTo>
                <a:lnTo>
                  <a:pt x="676" y="0"/>
                </a:lnTo>
                <a:cubicBezTo>
                  <a:pt x="303" y="0"/>
                  <a:pt x="0" y="588"/>
                  <a:pt x="0" y="1313"/>
                </a:cubicBezTo>
                <a:lnTo>
                  <a:pt x="0" y="20287"/>
                </a:lnTo>
                <a:cubicBezTo>
                  <a:pt x="0" y="21012"/>
                  <a:pt x="303" y="21600"/>
                  <a:pt x="676" y="21600"/>
                </a:cubicBezTo>
                <a:lnTo>
                  <a:pt x="20924" y="21600"/>
                </a:lnTo>
                <a:cubicBezTo>
                  <a:pt x="21297" y="21600"/>
                  <a:pt x="21600" y="21012"/>
                  <a:pt x="21600" y="20287"/>
                </a:cubicBezTo>
                <a:lnTo>
                  <a:pt x="21600" y="1313"/>
                </a:lnTo>
                <a:cubicBezTo>
                  <a:pt x="21600" y="588"/>
                  <a:pt x="21297" y="0"/>
                  <a:pt x="20924" y="0"/>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latin typeface="Segoe UI" panose="020B0502040204020203" pitchFamily="34" charset="0"/>
            </a:endParaRPr>
          </a:p>
        </p:txBody>
      </p:sp>
      <p:sp>
        <p:nvSpPr>
          <p:cNvPr id="17" name="Shape">
            <a:extLst>
              <a:ext uri="{FF2B5EF4-FFF2-40B4-BE49-F238E27FC236}">
                <a16:creationId xmlns:a16="http://schemas.microsoft.com/office/drawing/2014/main" id="{F59E63A6-3DA8-5849-B0F9-225A7230DF6D}"/>
              </a:ext>
            </a:extLst>
          </p:cNvPr>
          <p:cNvSpPr/>
          <p:nvPr/>
        </p:nvSpPr>
        <p:spPr>
          <a:xfrm>
            <a:off x="4394382" y="5531786"/>
            <a:ext cx="1207330" cy="1311790"/>
          </a:xfrm>
          <a:custGeom>
            <a:avLst/>
            <a:gdLst/>
            <a:ahLst/>
            <a:cxnLst>
              <a:cxn ang="0">
                <a:pos x="wd2" y="hd2"/>
              </a:cxn>
              <a:cxn ang="5400000">
                <a:pos x="wd2" y="hd2"/>
              </a:cxn>
              <a:cxn ang="10800000">
                <a:pos x="wd2" y="hd2"/>
              </a:cxn>
              <a:cxn ang="16200000">
                <a:pos x="wd2" y="hd2"/>
              </a:cxn>
            </a:cxnLst>
            <a:rect l="0" t="0" r="r" b="b"/>
            <a:pathLst>
              <a:path w="20992" h="21021" extrusionOk="0">
                <a:moveTo>
                  <a:pt x="20992" y="3156"/>
                </a:moveTo>
                <a:lnTo>
                  <a:pt x="20992" y="1494"/>
                </a:lnTo>
                <a:cubicBezTo>
                  <a:pt x="20992" y="-73"/>
                  <a:pt x="18726" y="-579"/>
                  <a:pt x="17936" y="814"/>
                </a:cubicBezTo>
                <a:cubicBezTo>
                  <a:pt x="13901" y="7903"/>
                  <a:pt x="7960" y="13916"/>
                  <a:pt x="731" y="18283"/>
                </a:cubicBezTo>
                <a:cubicBezTo>
                  <a:pt x="-608" y="19090"/>
                  <a:pt x="10" y="21021"/>
                  <a:pt x="1624" y="21021"/>
                </a:cubicBezTo>
                <a:lnTo>
                  <a:pt x="1624" y="21021"/>
                </a:lnTo>
                <a:cubicBezTo>
                  <a:pt x="12321" y="21021"/>
                  <a:pt x="20992" y="13030"/>
                  <a:pt x="20992" y="3156"/>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latin typeface="Segoe UI" panose="020B0502040204020203" pitchFamily="34" charset="0"/>
            </a:endParaRPr>
          </a:p>
        </p:txBody>
      </p:sp>
      <p:sp>
        <p:nvSpPr>
          <p:cNvPr id="21" name="Freeform 20">
            <a:extLst>
              <a:ext uri="{FF2B5EF4-FFF2-40B4-BE49-F238E27FC236}">
                <a16:creationId xmlns:a16="http://schemas.microsoft.com/office/drawing/2014/main" id="{B33E3728-421C-824A-88FF-93C1DD0BB4B7}"/>
              </a:ext>
            </a:extLst>
          </p:cNvPr>
          <p:cNvSpPr>
            <a:spLocks noGrp="1"/>
          </p:cNvSpPr>
          <p:nvPr>
            <p:ph type="pic" sz="quarter" idx="13"/>
          </p:nvPr>
        </p:nvSpPr>
        <p:spPr>
          <a:xfrm>
            <a:off x="0" y="1102316"/>
            <a:ext cx="5603082" cy="5755684"/>
          </a:xfrm>
          <a:custGeom>
            <a:avLst/>
            <a:gdLst>
              <a:gd name="connsiteX0" fmla="*/ 5146794 w 5603082"/>
              <a:gd name="connsiteY0" fmla="*/ 0 h 5755684"/>
              <a:gd name="connsiteX1" fmla="*/ 5603082 w 5603082"/>
              <a:gd name="connsiteY1" fmla="*/ 457324 h 5755684"/>
              <a:gd name="connsiteX2" fmla="*/ 5603082 w 5603082"/>
              <a:gd name="connsiteY2" fmla="*/ 2848922 h 5755684"/>
              <a:gd name="connsiteX3" fmla="*/ 2980699 w 5603082"/>
              <a:gd name="connsiteY3" fmla="*/ 5754893 h 5755684"/>
              <a:gd name="connsiteX4" fmla="*/ 2965028 w 5603082"/>
              <a:gd name="connsiteY4" fmla="*/ 5755684 h 5755684"/>
              <a:gd name="connsiteX5" fmla="*/ 0 w 5603082"/>
              <a:gd name="connsiteY5" fmla="*/ 5755684 h 5755684"/>
              <a:gd name="connsiteX6" fmla="*/ 0 w 5603082"/>
              <a:gd name="connsiteY6" fmla="*/ 1069 h 5755684"/>
              <a:gd name="connsiteX7" fmla="*/ 5146794 w 5603082"/>
              <a:gd name="connsiteY7" fmla="*/ 1069 h 575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082" h="5755684">
                <a:moveTo>
                  <a:pt x="5146794" y="0"/>
                </a:moveTo>
                <a:cubicBezTo>
                  <a:pt x="5398674" y="0"/>
                  <a:pt x="5603082" y="204353"/>
                  <a:pt x="5603082" y="457324"/>
                </a:cubicBezTo>
                <a:lnTo>
                  <a:pt x="5603082" y="2848922"/>
                </a:lnTo>
                <a:cubicBezTo>
                  <a:pt x="5603082" y="4361786"/>
                  <a:pt x="4454013" y="5605357"/>
                  <a:pt x="2980699" y="5754893"/>
                </a:cubicBezTo>
                <a:lnTo>
                  <a:pt x="2965028" y="5755684"/>
                </a:lnTo>
                <a:lnTo>
                  <a:pt x="0" y="5755684"/>
                </a:lnTo>
                <a:lnTo>
                  <a:pt x="0" y="1069"/>
                </a:lnTo>
                <a:lnTo>
                  <a:pt x="5146794" y="1069"/>
                </a:lnTo>
                <a:close/>
              </a:path>
            </a:pathLst>
          </a:custGeom>
          <a:solidFill>
            <a:schemeClr val="accent3"/>
          </a:solidFill>
        </p:spPr>
        <p:txBody>
          <a:bodyPr wrap="square" anchor="ctr">
            <a:noAutofit/>
          </a:bodyPr>
          <a:lstStyle>
            <a:lvl1pPr marL="0" indent="0" algn="ctr">
              <a:buNone/>
              <a:defRPr>
                <a:solidFill>
                  <a:schemeClr val="bg1"/>
                </a:solidFill>
              </a:defRPr>
            </a:lvl1pPr>
          </a:lstStyle>
          <a:p>
            <a:r>
              <a:rPr lang="en-US"/>
              <a:t>Click icon to add picture</a:t>
            </a:r>
          </a:p>
        </p:txBody>
      </p:sp>
      <p:sp>
        <p:nvSpPr>
          <p:cNvPr id="8" name="Title 1">
            <a:extLst>
              <a:ext uri="{FF2B5EF4-FFF2-40B4-BE49-F238E27FC236}">
                <a16:creationId xmlns:a16="http://schemas.microsoft.com/office/drawing/2014/main" id="{74985E82-8BBB-4140-ADE7-3211B76C0426}"/>
              </a:ext>
            </a:extLst>
          </p:cNvPr>
          <p:cNvSpPr>
            <a:spLocks noGrp="1"/>
          </p:cNvSpPr>
          <p:nvPr>
            <p:ph type="title"/>
          </p:nvPr>
        </p:nvSpPr>
        <p:spPr>
          <a:xfrm>
            <a:off x="6096000" y="1709738"/>
            <a:ext cx="5251450" cy="2852737"/>
          </a:xfrm>
        </p:spPr>
        <p:txBody>
          <a:bodyPr anchor="b"/>
          <a:lstStyle>
            <a:lvl1pPr>
              <a:defRPr sz="6000">
                <a:solidFill>
                  <a:schemeClr val="bg2"/>
                </a:solidFill>
              </a:defRPr>
            </a:lvl1pPr>
          </a:lstStyle>
          <a:p>
            <a:r>
              <a:rPr lang="en-US"/>
              <a:t>Click to edit Master title style</a:t>
            </a:r>
          </a:p>
        </p:txBody>
      </p:sp>
      <p:sp>
        <p:nvSpPr>
          <p:cNvPr id="9" name="Text Placeholder 2">
            <a:extLst>
              <a:ext uri="{FF2B5EF4-FFF2-40B4-BE49-F238E27FC236}">
                <a16:creationId xmlns:a16="http://schemas.microsoft.com/office/drawing/2014/main" id="{BE5281E8-502B-4754-B5F5-7C62E11011CF}"/>
              </a:ext>
            </a:extLst>
          </p:cNvPr>
          <p:cNvSpPr>
            <a:spLocks noGrp="1"/>
          </p:cNvSpPr>
          <p:nvPr>
            <p:ph type="body" idx="1"/>
          </p:nvPr>
        </p:nvSpPr>
        <p:spPr>
          <a:xfrm>
            <a:off x="6096000" y="4589463"/>
            <a:ext cx="5251450"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A67E5779-2729-4DED-A8C2-41F4FEE4767B}"/>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FBD21987-FA22-47F7-B702-8D9638C10C5C}"/>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A03F40A7-0F3F-41D6-9058-1BE8DB2708C0}"/>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a:t>
            </a:fld>
            <a:endParaRPr lang="en-US"/>
          </a:p>
        </p:txBody>
      </p:sp>
    </p:spTree>
    <p:extLst>
      <p:ext uri="{BB962C8B-B14F-4D97-AF65-F5344CB8AC3E}">
        <p14:creationId xmlns:p14="http://schemas.microsoft.com/office/powerpoint/2010/main" val="3483266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3" name="Shape">
            <a:extLst>
              <a:ext uri="{FF2B5EF4-FFF2-40B4-BE49-F238E27FC236}">
                <a16:creationId xmlns:a16="http://schemas.microsoft.com/office/drawing/2014/main" id="{4C806C8A-C057-404F-9A9C-836A6732487D}"/>
              </a:ext>
            </a:extLst>
          </p:cNvPr>
          <p:cNvSpPr/>
          <p:nvPr userDrawn="1"/>
        </p:nvSpPr>
        <p:spPr>
          <a:xfrm>
            <a:off x="514892" y="543622"/>
            <a:ext cx="11205176" cy="5768985"/>
          </a:xfrm>
          <a:custGeom>
            <a:avLst/>
            <a:gdLst/>
            <a:ahLst/>
            <a:cxnLst>
              <a:cxn ang="0">
                <a:pos x="wd2" y="hd2"/>
              </a:cxn>
              <a:cxn ang="5400000">
                <a:pos x="wd2" y="hd2"/>
              </a:cxn>
              <a:cxn ang="10800000">
                <a:pos x="wd2" y="hd2"/>
              </a:cxn>
              <a:cxn ang="16200000">
                <a:pos x="wd2" y="hd2"/>
              </a:cxn>
            </a:cxnLst>
            <a:rect l="0" t="0" r="r" b="b"/>
            <a:pathLst>
              <a:path w="21600" h="21600" extrusionOk="0">
                <a:moveTo>
                  <a:pt x="20924" y="0"/>
                </a:moveTo>
                <a:lnTo>
                  <a:pt x="676" y="0"/>
                </a:lnTo>
                <a:cubicBezTo>
                  <a:pt x="303" y="0"/>
                  <a:pt x="0" y="588"/>
                  <a:pt x="0" y="1313"/>
                </a:cubicBezTo>
                <a:lnTo>
                  <a:pt x="0" y="20287"/>
                </a:lnTo>
                <a:cubicBezTo>
                  <a:pt x="0" y="21012"/>
                  <a:pt x="303" y="21600"/>
                  <a:pt x="676" y="21600"/>
                </a:cubicBezTo>
                <a:lnTo>
                  <a:pt x="20924" y="21600"/>
                </a:lnTo>
                <a:cubicBezTo>
                  <a:pt x="21297" y="21600"/>
                  <a:pt x="21600" y="21012"/>
                  <a:pt x="21600" y="20287"/>
                </a:cubicBezTo>
                <a:lnTo>
                  <a:pt x="21600" y="1313"/>
                </a:lnTo>
                <a:cubicBezTo>
                  <a:pt x="21600" y="588"/>
                  <a:pt x="21297" y="0"/>
                  <a:pt x="20924" y="0"/>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latin typeface="Segoe UI" panose="020B0502040204020203" pitchFamily="34" charset="0"/>
            </a:endParaRPr>
          </a:p>
        </p:txBody>
      </p:sp>
      <p:sp>
        <p:nvSpPr>
          <p:cNvPr id="22" name="Shape">
            <a:extLst>
              <a:ext uri="{FF2B5EF4-FFF2-40B4-BE49-F238E27FC236}">
                <a16:creationId xmlns:a16="http://schemas.microsoft.com/office/drawing/2014/main" id="{9D7B47F2-2E01-AF46-8A37-0803EA079529}"/>
              </a:ext>
            </a:extLst>
          </p:cNvPr>
          <p:cNvSpPr/>
          <p:nvPr/>
        </p:nvSpPr>
        <p:spPr>
          <a:xfrm>
            <a:off x="8492816" y="2350246"/>
            <a:ext cx="1311791" cy="1207330"/>
          </a:xfrm>
          <a:custGeom>
            <a:avLst/>
            <a:gdLst/>
            <a:ahLst/>
            <a:cxnLst>
              <a:cxn ang="0">
                <a:pos x="wd2" y="hd2"/>
              </a:cxn>
              <a:cxn ang="5400000">
                <a:pos x="wd2" y="hd2"/>
              </a:cxn>
              <a:cxn ang="10800000">
                <a:pos x="wd2" y="hd2"/>
              </a:cxn>
              <a:cxn ang="16200000">
                <a:pos x="wd2" y="hd2"/>
              </a:cxn>
            </a:cxnLst>
            <a:rect l="0" t="0" r="r" b="b"/>
            <a:pathLst>
              <a:path w="21021" h="20992" extrusionOk="0">
                <a:moveTo>
                  <a:pt x="17865" y="20992"/>
                </a:moveTo>
                <a:lnTo>
                  <a:pt x="19527" y="20992"/>
                </a:lnTo>
                <a:cubicBezTo>
                  <a:pt x="21094" y="20992"/>
                  <a:pt x="21600" y="18726"/>
                  <a:pt x="20207" y="17936"/>
                </a:cubicBezTo>
                <a:cubicBezTo>
                  <a:pt x="13118" y="13901"/>
                  <a:pt x="7105" y="7960"/>
                  <a:pt x="2738" y="731"/>
                </a:cubicBezTo>
                <a:cubicBezTo>
                  <a:pt x="1931" y="-608"/>
                  <a:pt x="0" y="10"/>
                  <a:pt x="0" y="1624"/>
                </a:cubicBezTo>
                <a:lnTo>
                  <a:pt x="0" y="1624"/>
                </a:lnTo>
                <a:cubicBezTo>
                  <a:pt x="0" y="12321"/>
                  <a:pt x="8007" y="20992"/>
                  <a:pt x="17865" y="20992"/>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latin typeface="Segoe UI" panose="020B0502040204020203" pitchFamily="34" charset="0"/>
            </a:endParaRPr>
          </a:p>
        </p:txBody>
      </p:sp>
      <p:sp>
        <p:nvSpPr>
          <p:cNvPr id="25" name="Freeform 24">
            <a:extLst>
              <a:ext uri="{FF2B5EF4-FFF2-40B4-BE49-F238E27FC236}">
                <a16:creationId xmlns:a16="http://schemas.microsoft.com/office/drawing/2014/main" id="{29EEFB94-8CE0-B24D-99BF-C01F8A29E9DC}"/>
              </a:ext>
            </a:extLst>
          </p:cNvPr>
          <p:cNvSpPr>
            <a:spLocks noGrp="1"/>
          </p:cNvSpPr>
          <p:nvPr>
            <p:ph type="pic" sz="quarter" idx="17"/>
          </p:nvPr>
        </p:nvSpPr>
        <p:spPr>
          <a:xfrm>
            <a:off x="8492817" y="0"/>
            <a:ext cx="3699183" cy="3554998"/>
          </a:xfrm>
          <a:custGeom>
            <a:avLst/>
            <a:gdLst>
              <a:gd name="connsiteX0" fmla="*/ 456130 w 3699183"/>
              <a:gd name="connsiteY0" fmla="*/ 0 h 3554998"/>
              <a:gd name="connsiteX1" fmla="*/ 3699183 w 3699183"/>
              <a:gd name="connsiteY1" fmla="*/ 0 h 3554998"/>
              <a:gd name="connsiteX2" fmla="*/ 3699183 w 3699183"/>
              <a:gd name="connsiteY2" fmla="*/ 3554998 h 3554998"/>
              <a:gd name="connsiteX3" fmla="*/ 2920083 w 3699183"/>
              <a:gd name="connsiteY3" fmla="*/ 3554998 h 3554998"/>
              <a:gd name="connsiteX4" fmla="*/ 1 w 3699183"/>
              <a:gd name="connsiteY4" fmla="*/ 632982 h 3554998"/>
              <a:gd name="connsiteX5" fmla="*/ 1 w 3699183"/>
              <a:gd name="connsiteY5" fmla="*/ 456220 h 3554998"/>
              <a:gd name="connsiteX6" fmla="*/ 364287 w 3699183"/>
              <a:gd name="connsiteY6" fmla="*/ 9269 h 355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9183" h="3554998">
                <a:moveTo>
                  <a:pt x="456130" y="0"/>
                </a:moveTo>
                <a:lnTo>
                  <a:pt x="3699183" y="0"/>
                </a:lnTo>
                <a:lnTo>
                  <a:pt x="3699183" y="3554998"/>
                </a:lnTo>
                <a:lnTo>
                  <a:pt x="2920083" y="3554998"/>
                </a:lnTo>
                <a:cubicBezTo>
                  <a:pt x="1306381" y="3554998"/>
                  <a:pt x="-1027" y="2247547"/>
                  <a:pt x="1" y="632982"/>
                </a:cubicBezTo>
                <a:lnTo>
                  <a:pt x="1" y="456220"/>
                </a:lnTo>
                <a:cubicBezTo>
                  <a:pt x="1" y="235883"/>
                  <a:pt x="156470" y="51838"/>
                  <a:pt x="364287" y="9269"/>
                </a:cubicBezTo>
                <a:close/>
              </a:path>
            </a:pathLst>
          </a:custGeom>
          <a:solidFill>
            <a:schemeClr val="accent3"/>
          </a:solidFill>
        </p:spPr>
        <p:txBody>
          <a:bodyPr wrap="square" anchor="ctr">
            <a:noAutofit/>
          </a:bodyPr>
          <a:lstStyle>
            <a:lvl1pPr marL="0" indent="0" algn="ctr">
              <a:buNone/>
              <a:defRPr>
                <a:solidFill>
                  <a:schemeClr val="bg1"/>
                </a:solidFill>
              </a:defRPr>
            </a:lvl1pPr>
          </a:lstStyle>
          <a:p>
            <a:r>
              <a:rPr lang="en-US"/>
              <a:t>Click icon to add picture</a:t>
            </a:r>
          </a:p>
        </p:txBody>
      </p:sp>
      <p:sp>
        <p:nvSpPr>
          <p:cNvPr id="8" name="Title 1">
            <a:extLst>
              <a:ext uri="{FF2B5EF4-FFF2-40B4-BE49-F238E27FC236}">
                <a16:creationId xmlns:a16="http://schemas.microsoft.com/office/drawing/2014/main" id="{1907DC5D-4F3E-4A99-A621-6F93F32265C8}"/>
              </a:ext>
            </a:extLst>
          </p:cNvPr>
          <p:cNvSpPr>
            <a:spLocks noGrp="1"/>
          </p:cNvSpPr>
          <p:nvPr>
            <p:ph type="title"/>
          </p:nvPr>
        </p:nvSpPr>
        <p:spPr>
          <a:xfrm>
            <a:off x="831850" y="1709738"/>
            <a:ext cx="10515600" cy="2852737"/>
          </a:xfrm>
        </p:spPr>
        <p:txBody>
          <a:bodyPr anchor="b"/>
          <a:lstStyle>
            <a:lvl1pPr>
              <a:defRPr sz="6000">
                <a:solidFill>
                  <a:schemeClr val="bg2"/>
                </a:solidFill>
              </a:defRPr>
            </a:lvl1pPr>
          </a:lstStyle>
          <a:p>
            <a:r>
              <a:rPr lang="en-US"/>
              <a:t>Click to edit Master title style</a:t>
            </a:r>
          </a:p>
        </p:txBody>
      </p:sp>
      <p:sp>
        <p:nvSpPr>
          <p:cNvPr id="9" name="Text Placeholder 2">
            <a:extLst>
              <a:ext uri="{FF2B5EF4-FFF2-40B4-BE49-F238E27FC236}">
                <a16:creationId xmlns:a16="http://schemas.microsoft.com/office/drawing/2014/main" id="{9DA8F992-7750-4566-AB4F-B2E8F3794CA3}"/>
              </a:ext>
            </a:extLst>
          </p:cNvPr>
          <p:cNvSpPr>
            <a:spLocks noGrp="1"/>
          </p:cNvSpPr>
          <p:nvPr>
            <p:ph type="body" idx="1"/>
          </p:nvPr>
        </p:nvSpPr>
        <p:spPr>
          <a:xfrm>
            <a:off x="831850" y="4589463"/>
            <a:ext cx="10515600"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0FEC4993-EF72-4ADC-8D11-1EB7C9409528}"/>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B145FAD1-5607-4570-9675-FE264814964D}"/>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265FB8DD-A34F-4C06-9929-1E68FACD4D00}"/>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a:t>
            </a:fld>
            <a:endParaRPr lang="en-US"/>
          </a:p>
        </p:txBody>
      </p:sp>
      <p:sp>
        <p:nvSpPr>
          <p:cNvPr id="16" name="Text Placeholder 17">
            <a:extLst>
              <a:ext uri="{FF2B5EF4-FFF2-40B4-BE49-F238E27FC236}">
                <a16:creationId xmlns:a16="http://schemas.microsoft.com/office/drawing/2014/main" id="{A537F86F-E8D6-44FF-939F-7EB5A46935EE}"/>
              </a:ext>
            </a:extLst>
          </p:cNvPr>
          <p:cNvSpPr>
            <a:spLocks noGrp="1"/>
          </p:cNvSpPr>
          <p:nvPr>
            <p:ph type="body" sz="quarter" idx="14" hasCustomPrompt="1"/>
          </p:nvPr>
        </p:nvSpPr>
        <p:spPr>
          <a:xfrm>
            <a:off x="6570131" y="768349"/>
            <a:ext cx="1701800" cy="278703"/>
          </a:xfrm>
          <a:noFill/>
        </p:spPr>
        <p:txBody>
          <a:bodyPr anchor="ctr">
            <a:noAutofit/>
          </a:bodyPr>
          <a:lstStyle>
            <a:lvl1pPr marL="0" indent="0" algn="r">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Name</a:t>
            </a:r>
          </a:p>
        </p:txBody>
      </p:sp>
      <p:sp>
        <p:nvSpPr>
          <p:cNvPr id="17" name="Text Placeholder 17">
            <a:extLst>
              <a:ext uri="{FF2B5EF4-FFF2-40B4-BE49-F238E27FC236}">
                <a16:creationId xmlns:a16="http://schemas.microsoft.com/office/drawing/2014/main" id="{17C97F11-0CC0-4E01-8422-614383043296}"/>
              </a:ext>
            </a:extLst>
          </p:cNvPr>
          <p:cNvSpPr>
            <a:spLocks noGrp="1"/>
          </p:cNvSpPr>
          <p:nvPr>
            <p:ph type="body" sz="quarter" idx="15" hasCustomPrompt="1"/>
          </p:nvPr>
        </p:nvSpPr>
        <p:spPr>
          <a:xfrm>
            <a:off x="6570131" y="1057889"/>
            <a:ext cx="1701800" cy="278703"/>
          </a:xfrm>
          <a:noFill/>
        </p:spPr>
        <p:txBody>
          <a:bodyPr anchor="ctr">
            <a:noAutofit/>
          </a:bodyPr>
          <a:lstStyle>
            <a:lvl1pPr marL="0" indent="0" algn="r">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Mobile / email</a:t>
            </a:r>
          </a:p>
        </p:txBody>
      </p:sp>
      <p:sp>
        <p:nvSpPr>
          <p:cNvPr id="18" name="Text Placeholder 17">
            <a:extLst>
              <a:ext uri="{FF2B5EF4-FFF2-40B4-BE49-F238E27FC236}">
                <a16:creationId xmlns:a16="http://schemas.microsoft.com/office/drawing/2014/main" id="{322609FE-C556-4394-9CD9-CACD20BC7261}"/>
              </a:ext>
            </a:extLst>
          </p:cNvPr>
          <p:cNvSpPr>
            <a:spLocks noGrp="1"/>
          </p:cNvSpPr>
          <p:nvPr>
            <p:ph type="body" sz="quarter" idx="16" hasCustomPrompt="1"/>
          </p:nvPr>
        </p:nvSpPr>
        <p:spPr>
          <a:xfrm>
            <a:off x="6570131" y="1347429"/>
            <a:ext cx="1701800" cy="278703"/>
          </a:xfrm>
          <a:noFill/>
        </p:spPr>
        <p:txBody>
          <a:bodyPr anchor="ctr">
            <a:noAutofit/>
          </a:bodyPr>
          <a:lstStyle>
            <a:lvl1pPr marL="0" indent="0" algn="r">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Company</a:t>
            </a:r>
          </a:p>
        </p:txBody>
      </p:sp>
    </p:spTree>
    <p:extLst>
      <p:ext uri="{BB962C8B-B14F-4D97-AF65-F5344CB8AC3E}">
        <p14:creationId xmlns:p14="http://schemas.microsoft.com/office/powerpoint/2010/main" val="2601794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r and Typograph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897C59-303D-43EB-830D-58B293D336AC}"/>
              </a:ext>
            </a:extLst>
          </p:cNvPr>
          <p:cNvGrpSpPr/>
          <p:nvPr userDrawn="1"/>
        </p:nvGrpSpPr>
        <p:grpSpPr>
          <a:xfrm>
            <a:off x="838199" y="1830763"/>
            <a:ext cx="10515602" cy="1741127"/>
            <a:chOff x="838199" y="1830763"/>
            <a:chExt cx="10515602" cy="1741127"/>
          </a:xfrm>
        </p:grpSpPr>
        <p:sp>
          <p:nvSpPr>
            <p:cNvPr id="175" name="Rectangle 174">
              <a:extLst>
                <a:ext uri="{FF2B5EF4-FFF2-40B4-BE49-F238E27FC236}">
                  <a16:creationId xmlns:a16="http://schemas.microsoft.com/office/drawing/2014/main" id="{4460574F-0FFA-4AF4-9268-D077C9C57D58}"/>
                </a:ext>
              </a:extLst>
            </p:cNvPr>
            <p:cNvSpPr/>
            <p:nvPr userDrawn="1"/>
          </p:nvSpPr>
          <p:spPr>
            <a:xfrm>
              <a:off x="838199" y="1830763"/>
              <a:ext cx="894312" cy="17411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74" name="Rectangle 173">
              <a:extLst>
                <a:ext uri="{FF2B5EF4-FFF2-40B4-BE49-F238E27FC236}">
                  <a16:creationId xmlns:a16="http://schemas.microsoft.com/office/drawing/2014/main" id="{E9AEC03B-EFBC-451C-9889-555B420B787B}"/>
                </a:ext>
              </a:extLst>
            </p:cNvPr>
            <p:cNvSpPr/>
            <p:nvPr userDrawn="1"/>
          </p:nvSpPr>
          <p:spPr>
            <a:xfrm>
              <a:off x="838199" y="1830763"/>
              <a:ext cx="894312" cy="15513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73" name="Rectangle 172">
              <a:extLst>
                <a:ext uri="{FF2B5EF4-FFF2-40B4-BE49-F238E27FC236}">
                  <a16:creationId xmlns:a16="http://schemas.microsoft.com/office/drawing/2014/main" id="{12504A8F-A26B-43AF-BF89-2621FF0CE3CD}"/>
                </a:ext>
              </a:extLst>
            </p:cNvPr>
            <p:cNvSpPr/>
            <p:nvPr userDrawn="1"/>
          </p:nvSpPr>
          <p:spPr>
            <a:xfrm>
              <a:off x="838199" y="1830763"/>
              <a:ext cx="894312" cy="13614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72" name="Rectangle 171">
              <a:extLst>
                <a:ext uri="{FF2B5EF4-FFF2-40B4-BE49-F238E27FC236}">
                  <a16:creationId xmlns:a16="http://schemas.microsoft.com/office/drawing/2014/main" id="{F7726C56-B942-4400-8CE0-069969802448}"/>
                </a:ext>
              </a:extLst>
            </p:cNvPr>
            <p:cNvSpPr/>
            <p:nvPr userDrawn="1"/>
          </p:nvSpPr>
          <p:spPr>
            <a:xfrm>
              <a:off x="838199" y="1830763"/>
              <a:ext cx="894312" cy="11716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71" name="Rectangle 170">
              <a:extLst>
                <a:ext uri="{FF2B5EF4-FFF2-40B4-BE49-F238E27FC236}">
                  <a16:creationId xmlns:a16="http://schemas.microsoft.com/office/drawing/2014/main" id="{DAE760DB-698E-4688-BBAF-49FD684C7AFD}"/>
                </a:ext>
              </a:extLst>
            </p:cNvPr>
            <p:cNvSpPr/>
            <p:nvPr userDrawn="1"/>
          </p:nvSpPr>
          <p:spPr>
            <a:xfrm>
              <a:off x="838199" y="1830763"/>
              <a:ext cx="894312" cy="981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70" name="Rectangle 169">
              <a:extLst>
                <a:ext uri="{FF2B5EF4-FFF2-40B4-BE49-F238E27FC236}">
                  <a16:creationId xmlns:a16="http://schemas.microsoft.com/office/drawing/2014/main" id="{72A9A194-717A-430D-B418-44C0B8F1A4C3}"/>
                </a:ext>
              </a:extLst>
            </p:cNvPr>
            <p:cNvSpPr/>
            <p:nvPr userDrawn="1"/>
          </p:nvSpPr>
          <p:spPr>
            <a:xfrm>
              <a:off x="838200" y="1830763"/>
              <a:ext cx="894312" cy="78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79" name="Rectangle 178">
              <a:extLst>
                <a:ext uri="{FF2B5EF4-FFF2-40B4-BE49-F238E27FC236}">
                  <a16:creationId xmlns:a16="http://schemas.microsoft.com/office/drawing/2014/main" id="{E915F52A-A44F-4FB1-A1A1-1A513475EFE8}"/>
                </a:ext>
              </a:extLst>
            </p:cNvPr>
            <p:cNvSpPr/>
            <p:nvPr userDrawn="1"/>
          </p:nvSpPr>
          <p:spPr>
            <a:xfrm>
              <a:off x="1907231" y="1830763"/>
              <a:ext cx="894312" cy="174112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80" name="Rectangle 179">
              <a:extLst>
                <a:ext uri="{FF2B5EF4-FFF2-40B4-BE49-F238E27FC236}">
                  <a16:creationId xmlns:a16="http://schemas.microsoft.com/office/drawing/2014/main" id="{6034C492-58E9-4550-B83D-E33D2B2217E6}"/>
                </a:ext>
              </a:extLst>
            </p:cNvPr>
            <p:cNvSpPr/>
            <p:nvPr userDrawn="1"/>
          </p:nvSpPr>
          <p:spPr>
            <a:xfrm>
              <a:off x="1907231" y="1830763"/>
              <a:ext cx="894312" cy="15513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81" name="Rectangle 180">
              <a:extLst>
                <a:ext uri="{FF2B5EF4-FFF2-40B4-BE49-F238E27FC236}">
                  <a16:creationId xmlns:a16="http://schemas.microsoft.com/office/drawing/2014/main" id="{F92FB454-2844-432A-897E-609CA7D5AB13}"/>
                </a:ext>
              </a:extLst>
            </p:cNvPr>
            <p:cNvSpPr/>
            <p:nvPr userDrawn="1"/>
          </p:nvSpPr>
          <p:spPr>
            <a:xfrm>
              <a:off x="1907231" y="1830763"/>
              <a:ext cx="894312" cy="13614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82" name="Rectangle 181">
              <a:extLst>
                <a:ext uri="{FF2B5EF4-FFF2-40B4-BE49-F238E27FC236}">
                  <a16:creationId xmlns:a16="http://schemas.microsoft.com/office/drawing/2014/main" id="{DFE585D9-1B79-4D2C-BE24-8DD53BF2D43D}"/>
                </a:ext>
              </a:extLst>
            </p:cNvPr>
            <p:cNvSpPr/>
            <p:nvPr userDrawn="1"/>
          </p:nvSpPr>
          <p:spPr>
            <a:xfrm>
              <a:off x="1907231" y="1830763"/>
              <a:ext cx="894312" cy="11716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83" name="Rectangle 182">
              <a:extLst>
                <a:ext uri="{FF2B5EF4-FFF2-40B4-BE49-F238E27FC236}">
                  <a16:creationId xmlns:a16="http://schemas.microsoft.com/office/drawing/2014/main" id="{7CA650B9-D80A-4F55-849B-9B9229BAB7AB}"/>
                </a:ext>
              </a:extLst>
            </p:cNvPr>
            <p:cNvSpPr/>
            <p:nvPr userDrawn="1"/>
          </p:nvSpPr>
          <p:spPr>
            <a:xfrm>
              <a:off x="1907231" y="1830763"/>
              <a:ext cx="894312" cy="9818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84" name="Rectangle 183">
              <a:extLst>
                <a:ext uri="{FF2B5EF4-FFF2-40B4-BE49-F238E27FC236}">
                  <a16:creationId xmlns:a16="http://schemas.microsoft.com/office/drawing/2014/main" id="{212A3E8F-2036-4425-950A-9DDCE99E48E2}"/>
                </a:ext>
              </a:extLst>
            </p:cNvPr>
            <p:cNvSpPr/>
            <p:nvPr userDrawn="1"/>
          </p:nvSpPr>
          <p:spPr>
            <a:xfrm>
              <a:off x="1907232" y="1830763"/>
              <a:ext cx="894312" cy="78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86" name="Rectangle 185">
              <a:extLst>
                <a:ext uri="{FF2B5EF4-FFF2-40B4-BE49-F238E27FC236}">
                  <a16:creationId xmlns:a16="http://schemas.microsoft.com/office/drawing/2014/main" id="{F8D77422-E1EF-442A-B883-288DFB42AC7A}"/>
                </a:ext>
              </a:extLst>
            </p:cNvPr>
            <p:cNvSpPr/>
            <p:nvPr userDrawn="1"/>
          </p:nvSpPr>
          <p:spPr>
            <a:xfrm>
              <a:off x="2976263" y="1830763"/>
              <a:ext cx="894312" cy="17411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87" name="Rectangle 186">
              <a:extLst>
                <a:ext uri="{FF2B5EF4-FFF2-40B4-BE49-F238E27FC236}">
                  <a16:creationId xmlns:a16="http://schemas.microsoft.com/office/drawing/2014/main" id="{F5A5458A-8CAB-46ED-A597-7A9BC874E064}"/>
                </a:ext>
              </a:extLst>
            </p:cNvPr>
            <p:cNvSpPr/>
            <p:nvPr userDrawn="1"/>
          </p:nvSpPr>
          <p:spPr>
            <a:xfrm>
              <a:off x="2976263" y="1830763"/>
              <a:ext cx="894312" cy="155130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88" name="Rectangle 187">
              <a:extLst>
                <a:ext uri="{FF2B5EF4-FFF2-40B4-BE49-F238E27FC236}">
                  <a16:creationId xmlns:a16="http://schemas.microsoft.com/office/drawing/2014/main" id="{129FB0AE-0FE9-4E47-89E1-28A56DFEFD44}"/>
                </a:ext>
              </a:extLst>
            </p:cNvPr>
            <p:cNvSpPr/>
            <p:nvPr userDrawn="1"/>
          </p:nvSpPr>
          <p:spPr>
            <a:xfrm>
              <a:off x="2976263" y="1830763"/>
              <a:ext cx="894312" cy="136148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89" name="Rectangle 188">
              <a:extLst>
                <a:ext uri="{FF2B5EF4-FFF2-40B4-BE49-F238E27FC236}">
                  <a16:creationId xmlns:a16="http://schemas.microsoft.com/office/drawing/2014/main" id="{8DCBA888-FF6F-4E0D-AD60-DA0D78CD05D1}"/>
                </a:ext>
              </a:extLst>
            </p:cNvPr>
            <p:cNvSpPr/>
            <p:nvPr userDrawn="1"/>
          </p:nvSpPr>
          <p:spPr>
            <a:xfrm>
              <a:off x="2976263" y="1830763"/>
              <a:ext cx="894312" cy="11716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90" name="Rectangle 189">
              <a:extLst>
                <a:ext uri="{FF2B5EF4-FFF2-40B4-BE49-F238E27FC236}">
                  <a16:creationId xmlns:a16="http://schemas.microsoft.com/office/drawing/2014/main" id="{F9271256-F951-4086-8A3B-C91C2291A176}"/>
                </a:ext>
              </a:extLst>
            </p:cNvPr>
            <p:cNvSpPr/>
            <p:nvPr userDrawn="1"/>
          </p:nvSpPr>
          <p:spPr>
            <a:xfrm>
              <a:off x="2976263" y="1830763"/>
              <a:ext cx="894312" cy="9818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91" name="Rectangle 190">
              <a:extLst>
                <a:ext uri="{FF2B5EF4-FFF2-40B4-BE49-F238E27FC236}">
                  <a16:creationId xmlns:a16="http://schemas.microsoft.com/office/drawing/2014/main" id="{27D18AA1-C449-4778-A01C-5FEFF6D4B6F0}"/>
                </a:ext>
              </a:extLst>
            </p:cNvPr>
            <p:cNvSpPr/>
            <p:nvPr userDrawn="1"/>
          </p:nvSpPr>
          <p:spPr>
            <a:xfrm>
              <a:off x="2976264" y="1830763"/>
              <a:ext cx="894312" cy="78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93" name="Rectangle 192">
              <a:extLst>
                <a:ext uri="{FF2B5EF4-FFF2-40B4-BE49-F238E27FC236}">
                  <a16:creationId xmlns:a16="http://schemas.microsoft.com/office/drawing/2014/main" id="{507DEC82-2EA5-41B4-BBE2-03D513A6990F}"/>
                </a:ext>
              </a:extLst>
            </p:cNvPr>
            <p:cNvSpPr/>
            <p:nvPr userDrawn="1"/>
          </p:nvSpPr>
          <p:spPr>
            <a:xfrm>
              <a:off x="4045295" y="1830763"/>
              <a:ext cx="894312" cy="174112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94" name="Rectangle 193">
              <a:extLst>
                <a:ext uri="{FF2B5EF4-FFF2-40B4-BE49-F238E27FC236}">
                  <a16:creationId xmlns:a16="http://schemas.microsoft.com/office/drawing/2014/main" id="{CC3C8386-1A37-4F90-9D5F-F552F6BD3D6B}"/>
                </a:ext>
              </a:extLst>
            </p:cNvPr>
            <p:cNvSpPr/>
            <p:nvPr userDrawn="1"/>
          </p:nvSpPr>
          <p:spPr>
            <a:xfrm>
              <a:off x="4045295" y="1830763"/>
              <a:ext cx="894312" cy="15513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95" name="Rectangle 194">
              <a:extLst>
                <a:ext uri="{FF2B5EF4-FFF2-40B4-BE49-F238E27FC236}">
                  <a16:creationId xmlns:a16="http://schemas.microsoft.com/office/drawing/2014/main" id="{20C96B97-602D-4FB6-83FA-5F537C10D957}"/>
                </a:ext>
              </a:extLst>
            </p:cNvPr>
            <p:cNvSpPr/>
            <p:nvPr userDrawn="1"/>
          </p:nvSpPr>
          <p:spPr>
            <a:xfrm>
              <a:off x="4045295" y="1830763"/>
              <a:ext cx="894312" cy="136148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96" name="Rectangle 195">
              <a:extLst>
                <a:ext uri="{FF2B5EF4-FFF2-40B4-BE49-F238E27FC236}">
                  <a16:creationId xmlns:a16="http://schemas.microsoft.com/office/drawing/2014/main" id="{C78EB1C9-B967-4BCF-BA1F-F62AD5830A83}"/>
                </a:ext>
              </a:extLst>
            </p:cNvPr>
            <p:cNvSpPr/>
            <p:nvPr userDrawn="1"/>
          </p:nvSpPr>
          <p:spPr>
            <a:xfrm>
              <a:off x="4045295" y="1830763"/>
              <a:ext cx="894312" cy="11716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97" name="Rectangle 196">
              <a:extLst>
                <a:ext uri="{FF2B5EF4-FFF2-40B4-BE49-F238E27FC236}">
                  <a16:creationId xmlns:a16="http://schemas.microsoft.com/office/drawing/2014/main" id="{530AF99D-4A64-462C-8DC1-2AFD50700E78}"/>
                </a:ext>
              </a:extLst>
            </p:cNvPr>
            <p:cNvSpPr/>
            <p:nvPr userDrawn="1"/>
          </p:nvSpPr>
          <p:spPr>
            <a:xfrm>
              <a:off x="4045295" y="1830763"/>
              <a:ext cx="894312" cy="9818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198" name="Rectangle 197">
              <a:extLst>
                <a:ext uri="{FF2B5EF4-FFF2-40B4-BE49-F238E27FC236}">
                  <a16:creationId xmlns:a16="http://schemas.microsoft.com/office/drawing/2014/main" id="{251EE8AC-B14F-4016-B318-3215BFA74576}"/>
                </a:ext>
              </a:extLst>
            </p:cNvPr>
            <p:cNvSpPr/>
            <p:nvPr userDrawn="1"/>
          </p:nvSpPr>
          <p:spPr>
            <a:xfrm>
              <a:off x="4045296" y="1830763"/>
              <a:ext cx="894312" cy="78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00" name="Rectangle 199">
              <a:extLst>
                <a:ext uri="{FF2B5EF4-FFF2-40B4-BE49-F238E27FC236}">
                  <a16:creationId xmlns:a16="http://schemas.microsoft.com/office/drawing/2014/main" id="{DB3EFE93-C789-4C06-AE63-48F21F3F0562}"/>
                </a:ext>
              </a:extLst>
            </p:cNvPr>
            <p:cNvSpPr/>
            <p:nvPr userDrawn="1"/>
          </p:nvSpPr>
          <p:spPr>
            <a:xfrm>
              <a:off x="5114327" y="1830763"/>
              <a:ext cx="894312" cy="17411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01" name="Rectangle 200">
              <a:extLst>
                <a:ext uri="{FF2B5EF4-FFF2-40B4-BE49-F238E27FC236}">
                  <a16:creationId xmlns:a16="http://schemas.microsoft.com/office/drawing/2014/main" id="{C159A26F-3E35-43ED-9527-94575D015CF9}"/>
                </a:ext>
              </a:extLst>
            </p:cNvPr>
            <p:cNvSpPr/>
            <p:nvPr userDrawn="1"/>
          </p:nvSpPr>
          <p:spPr>
            <a:xfrm>
              <a:off x="5114327" y="1830763"/>
              <a:ext cx="894312" cy="15513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02" name="Rectangle 201">
              <a:extLst>
                <a:ext uri="{FF2B5EF4-FFF2-40B4-BE49-F238E27FC236}">
                  <a16:creationId xmlns:a16="http://schemas.microsoft.com/office/drawing/2014/main" id="{197FEBE6-4234-4233-9AAC-C966B38A457C}"/>
                </a:ext>
              </a:extLst>
            </p:cNvPr>
            <p:cNvSpPr/>
            <p:nvPr userDrawn="1"/>
          </p:nvSpPr>
          <p:spPr>
            <a:xfrm>
              <a:off x="5114327" y="1830763"/>
              <a:ext cx="894312" cy="13614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03" name="Rectangle 202">
              <a:extLst>
                <a:ext uri="{FF2B5EF4-FFF2-40B4-BE49-F238E27FC236}">
                  <a16:creationId xmlns:a16="http://schemas.microsoft.com/office/drawing/2014/main" id="{4A6CCAEB-B0B2-4918-BF93-14B428F71030}"/>
                </a:ext>
              </a:extLst>
            </p:cNvPr>
            <p:cNvSpPr/>
            <p:nvPr userDrawn="1"/>
          </p:nvSpPr>
          <p:spPr>
            <a:xfrm>
              <a:off x="5114327" y="1830763"/>
              <a:ext cx="894312" cy="11716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04" name="Rectangle 203">
              <a:extLst>
                <a:ext uri="{FF2B5EF4-FFF2-40B4-BE49-F238E27FC236}">
                  <a16:creationId xmlns:a16="http://schemas.microsoft.com/office/drawing/2014/main" id="{26BAB2D9-48E2-4FD7-8266-8DA7249A311F}"/>
                </a:ext>
              </a:extLst>
            </p:cNvPr>
            <p:cNvSpPr/>
            <p:nvPr userDrawn="1"/>
          </p:nvSpPr>
          <p:spPr>
            <a:xfrm>
              <a:off x="5114327" y="1830763"/>
              <a:ext cx="894312" cy="981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05" name="Rectangle 204">
              <a:extLst>
                <a:ext uri="{FF2B5EF4-FFF2-40B4-BE49-F238E27FC236}">
                  <a16:creationId xmlns:a16="http://schemas.microsoft.com/office/drawing/2014/main" id="{E373E1AE-97F0-411F-ADE1-F7FA57FDB549}"/>
                </a:ext>
              </a:extLst>
            </p:cNvPr>
            <p:cNvSpPr/>
            <p:nvPr userDrawn="1"/>
          </p:nvSpPr>
          <p:spPr>
            <a:xfrm>
              <a:off x="5114328" y="1830763"/>
              <a:ext cx="894312" cy="788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07" name="Rectangle 206">
              <a:extLst>
                <a:ext uri="{FF2B5EF4-FFF2-40B4-BE49-F238E27FC236}">
                  <a16:creationId xmlns:a16="http://schemas.microsoft.com/office/drawing/2014/main" id="{7980EC62-1AA7-49B9-A98C-B1AE41A8BAF7}"/>
                </a:ext>
              </a:extLst>
            </p:cNvPr>
            <p:cNvSpPr/>
            <p:nvPr userDrawn="1"/>
          </p:nvSpPr>
          <p:spPr>
            <a:xfrm>
              <a:off x="6183359" y="1830763"/>
              <a:ext cx="894312" cy="174112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08" name="Rectangle 207">
              <a:extLst>
                <a:ext uri="{FF2B5EF4-FFF2-40B4-BE49-F238E27FC236}">
                  <a16:creationId xmlns:a16="http://schemas.microsoft.com/office/drawing/2014/main" id="{1B940435-8801-4AE0-AF82-51785C14109F}"/>
                </a:ext>
              </a:extLst>
            </p:cNvPr>
            <p:cNvSpPr/>
            <p:nvPr userDrawn="1"/>
          </p:nvSpPr>
          <p:spPr>
            <a:xfrm>
              <a:off x="6183359" y="1830763"/>
              <a:ext cx="894312" cy="15513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09" name="Rectangle 208">
              <a:extLst>
                <a:ext uri="{FF2B5EF4-FFF2-40B4-BE49-F238E27FC236}">
                  <a16:creationId xmlns:a16="http://schemas.microsoft.com/office/drawing/2014/main" id="{709FEA5B-55A5-4A85-90AE-A3E8181AD6B1}"/>
                </a:ext>
              </a:extLst>
            </p:cNvPr>
            <p:cNvSpPr/>
            <p:nvPr userDrawn="1"/>
          </p:nvSpPr>
          <p:spPr>
            <a:xfrm>
              <a:off x="6183359" y="1830763"/>
              <a:ext cx="894312" cy="13614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10" name="Rectangle 209">
              <a:extLst>
                <a:ext uri="{FF2B5EF4-FFF2-40B4-BE49-F238E27FC236}">
                  <a16:creationId xmlns:a16="http://schemas.microsoft.com/office/drawing/2014/main" id="{AC24C165-A09C-48A0-8D30-43D9272501D0}"/>
                </a:ext>
              </a:extLst>
            </p:cNvPr>
            <p:cNvSpPr/>
            <p:nvPr userDrawn="1"/>
          </p:nvSpPr>
          <p:spPr>
            <a:xfrm>
              <a:off x="6183359" y="1830763"/>
              <a:ext cx="894312" cy="11716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11" name="Rectangle 210">
              <a:extLst>
                <a:ext uri="{FF2B5EF4-FFF2-40B4-BE49-F238E27FC236}">
                  <a16:creationId xmlns:a16="http://schemas.microsoft.com/office/drawing/2014/main" id="{AF779B59-BF2E-434C-A692-81F3395A2DDC}"/>
                </a:ext>
              </a:extLst>
            </p:cNvPr>
            <p:cNvSpPr/>
            <p:nvPr userDrawn="1"/>
          </p:nvSpPr>
          <p:spPr>
            <a:xfrm>
              <a:off x="6183359" y="1830763"/>
              <a:ext cx="894312" cy="9818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12" name="Rectangle 211">
              <a:extLst>
                <a:ext uri="{FF2B5EF4-FFF2-40B4-BE49-F238E27FC236}">
                  <a16:creationId xmlns:a16="http://schemas.microsoft.com/office/drawing/2014/main" id="{72D25286-DFE7-4DB6-BC2A-849B72A1D58F}"/>
                </a:ext>
              </a:extLst>
            </p:cNvPr>
            <p:cNvSpPr/>
            <p:nvPr userDrawn="1"/>
          </p:nvSpPr>
          <p:spPr>
            <a:xfrm>
              <a:off x="6183360" y="1830763"/>
              <a:ext cx="894312" cy="788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14" name="Rectangle 213">
              <a:extLst>
                <a:ext uri="{FF2B5EF4-FFF2-40B4-BE49-F238E27FC236}">
                  <a16:creationId xmlns:a16="http://schemas.microsoft.com/office/drawing/2014/main" id="{EFFFC619-3DCF-484B-936D-D1C6706967D7}"/>
                </a:ext>
              </a:extLst>
            </p:cNvPr>
            <p:cNvSpPr/>
            <p:nvPr userDrawn="1"/>
          </p:nvSpPr>
          <p:spPr>
            <a:xfrm>
              <a:off x="7252391" y="1830763"/>
              <a:ext cx="894312" cy="1741127"/>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15" name="Rectangle 214">
              <a:extLst>
                <a:ext uri="{FF2B5EF4-FFF2-40B4-BE49-F238E27FC236}">
                  <a16:creationId xmlns:a16="http://schemas.microsoft.com/office/drawing/2014/main" id="{C36F1647-E3A7-42C7-94DB-E22470CD7962}"/>
                </a:ext>
              </a:extLst>
            </p:cNvPr>
            <p:cNvSpPr/>
            <p:nvPr userDrawn="1"/>
          </p:nvSpPr>
          <p:spPr>
            <a:xfrm>
              <a:off x="7252391" y="1830763"/>
              <a:ext cx="894312" cy="1551307"/>
            </a:xfrm>
            <a:prstGeom prst="rect">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16" name="Rectangle 215">
              <a:extLst>
                <a:ext uri="{FF2B5EF4-FFF2-40B4-BE49-F238E27FC236}">
                  <a16:creationId xmlns:a16="http://schemas.microsoft.com/office/drawing/2014/main" id="{0812BACF-D77F-4A42-A212-538847FF9776}"/>
                </a:ext>
              </a:extLst>
            </p:cNvPr>
            <p:cNvSpPr/>
            <p:nvPr userDrawn="1"/>
          </p:nvSpPr>
          <p:spPr>
            <a:xfrm>
              <a:off x="7252391" y="1830763"/>
              <a:ext cx="894312" cy="1361486"/>
            </a:xfrm>
            <a:prstGeom prst="rect">
              <a:avLst/>
            </a:prstGeom>
            <a:solidFill>
              <a:schemeClr val="accent3">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17" name="Rectangle 216">
              <a:extLst>
                <a:ext uri="{FF2B5EF4-FFF2-40B4-BE49-F238E27FC236}">
                  <a16:creationId xmlns:a16="http://schemas.microsoft.com/office/drawing/2014/main" id="{63855A19-9DBA-4293-A411-6842A7DAA995}"/>
                </a:ext>
              </a:extLst>
            </p:cNvPr>
            <p:cNvSpPr/>
            <p:nvPr userDrawn="1"/>
          </p:nvSpPr>
          <p:spPr>
            <a:xfrm>
              <a:off x="7252391" y="1830763"/>
              <a:ext cx="894312" cy="1171666"/>
            </a:xfrm>
            <a:prstGeom prst="rect">
              <a:avLst/>
            </a:prstGeom>
            <a:solidFill>
              <a:schemeClr val="accent3">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18" name="Rectangle 217">
              <a:extLst>
                <a:ext uri="{FF2B5EF4-FFF2-40B4-BE49-F238E27FC236}">
                  <a16:creationId xmlns:a16="http://schemas.microsoft.com/office/drawing/2014/main" id="{E705E91E-E65F-4094-8904-D56C56FC5F44}"/>
                </a:ext>
              </a:extLst>
            </p:cNvPr>
            <p:cNvSpPr/>
            <p:nvPr userDrawn="1"/>
          </p:nvSpPr>
          <p:spPr>
            <a:xfrm>
              <a:off x="7252391" y="1830763"/>
              <a:ext cx="894312" cy="981846"/>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19" name="Rectangle 218">
              <a:extLst>
                <a:ext uri="{FF2B5EF4-FFF2-40B4-BE49-F238E27FC236}">
                  <a16:creationId xmlns:a16="http://schemas.microsoft.com/office/drawing/2014/main" id="{B6DEB2ED-B6FD-4B88-90DA-9530DA2E64C9}"/>
                </a:ext>
              </a:extLst>
            </p:cNvPr>
            <p:cNvSpPr/>
            <p:nvPr userDrawn="1"/>
          </p:nvSpPr>
          <p:spPr>
            <a:xfrm>
              <a:off x="7252392" y="1830763"/>
              <a:ext cx="894312" cy="788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21" name="Rectangle 220">
              <a:extLst>
                <a:ext uri="{FF2B5EF4-FFF2-40B4-BE49-F238E27FC236}">
                  <a16:creationId xmlns:a16="http://schemas.microsoft.com/office/drawing/2014/main" id="{62E667E1-7F5F-4E4F-AF63-4AB31D847AE0}"/>
                </a:ext>
              </a:extLst>
            </p:cNvPr>
            <p:cNvSpPr/>
            <p:nvPr userDrawn="1"/>
          </p:nvSpPr>
          <p:spPr>
            <a:xfrm>
              <a:off x="8321423" y="1830763"/>
              <a:ext cx="894312" cy="174112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Segoe UI" panose="020B0502040204020203" pitchFamily="34" charset="0"/>
              </a:endParaRPr>
            </a:p>
          </p:txBody>
        </p:sp>
        <p:sp>
          <p:nvSpPr>
            <p:cNvPr id="222" name="Rectangle 221">
              <a:extLst>
                <a:ext uri="{FF2B5EF4-FFF2-40B4-BE49-F238E27FC236}">
                  <a16:creationId xmlns:a16="http://schemas.microsoft.com/office/drawing/2014/main" id="{A9D94CA5-400D-47AE-9512-4557FBE20192}"/>
                </a:ext>
              </a:extLst>
            </p:cNvPr>
            <p:cNvSpPr/>
            <p:nvPr userDrawn="1"/>
          </p:nvSpPr>
          <p:spPr>
            <a:xfrm>
              <a:off x="8321423" y="1830763"/>
              <a:ext cx="894312" cy="155130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Segoe UI" panose="020B0502040204020203" pitchFamily="34" charset="0"/>
              </a:endParaRPr>
            </a:p>
          </p:txBody>
        </p:sp>
        <p:sp>
          <p:nvSpPr>
            <p:cNvPr id="223" name="Rectangle 222">
              <a:extLst>
                <a:ext uri="{FF2B5EF4-FFF2-40B4-BE49-F238E27FC236}">
                  <a16:creationId xmlns:a16="http://schemas.microsoft.com/office/drawing/2014/main" id="{1E60784B-8569-41D5-BB14-8F5DAFDCE67A}"/>
                </a:ext>
              </a:extLst>
            </p:cNvPr>
            <p:cNvSpPr/>
            <p:nvPr userDrawn="1"/>
          </p:nvSpPr>
          <p:spPr>
            <a:xfrm>
              <a:off x="8321423" y="1830763"/>
              <a:ext cx="894312" cy="13614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Segoe UI" panose="020B0502040204020203" pitchFamily="34" charset="0"/>
              </a:endParaRPr>
            </a:p>
          </p:txBody>
        </p:sp>
        <p:sp>
          <p:nvSpPr>
            <p:cNvPr id="224" name="Rectangle 223">
              <a:extLst>
                <a:ext uri="{FF2B5EF4-FFF2-40B4-BE49-F238E27FC236}">
                  <a16:creationId xmlns:a16="http://schemas.microsoft.com/office/drawing/2014/main" id="{FE043B0E-D351-4B21-BB22-FF8713E0E199}"/>
                </a:ext>
              </a:extLst>
            </p:cNvPr>
            <p:cNvSpPr/>
            <p:nvPr userDrawn="1"/>
          </p:nvSpPr>
          <p:spPr>
            <a:xfrm>
              <a:off x="8321423" y="1830763"/>
              <a:ext cx="894312" cy="11716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Segoe UI" panose="020B0502040204020203" pitchFamily="34" charset="0"/>
              </a:endParaRPr>
            </a:p>
          </p:txBody>
        </p:sp>
        <p:sp>
          <p:nvSpPr>
            <p:cNvPr id="225" name="Rectangle 224">
              <a:extLst>
                <a:ext uri="{FF2B5EF4-FFF2-40B4-BE49-F238E27FC236}">
                  <a16:creationId xmlns:a16="http://schemas.microsoft.com/office/drawing/2014/main" id="{D57AC92D-3891-4CC7-9301-A742653C394B}"/>
                </a:ext>
              </a:extLst>
            </p:cNvPr>
            <p:cNvSpPr/>
            <p:nvPr userDrawn="1"/>
          </p:nvSpPr>
          <p:spPr>
            <a:xfrm>
              <a:off x="8321423" y="1830763"/>
              <a:ext cx="894312" cy="9818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26" name="Rectangle 225">
              <a:extLst>
                <a:ext uri="{FF2B5EF4-FFF2-40B4-BE49-F238E27FC236}">
                  <a16:creationId xmlns:a16="http://schemas.microsoft.com/office/drawing/2014/main" id="{870D976A-0EA2-4422-A1FB-EE1A159B65DC}"/>
                </a:ext>
              </a:extLst>
            </p:cNvPr>
            <p:cNvSpPr/>
            <p:nvPr userDrawn="1"/>
          </p:nvSpPr>
          <p:spPr>
            <a:xfrm>
              <a:off x="8321424" y="1830763"/>
              <a:ext cx="894312" cy="7882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28" name="Rectangle 227">
              <a:extLst>
                <a:ext uri="{FF2B5EF4-FFF2-40B4-BE49-F238E27FC236}">
                  <a16:creationId xmlns:a16="http://schemas.microsoft.com/office/drawing/2014/main" id="{074CEC48-74FA-45A9-9E16-525EB9E974F9}"/>
                </a:ext>
              </a:extLst>
            </p:cNvPr>
            <p:cNvSpPr/>
            <p:nvPr userDrawn="1"/>
          </p:nvSpPr>
          <p:spPr>
            <a:xfrm>
              <a:off x="9390455" y="1830763"/>
              <a:ext cx="894312" cy="174112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29" name="Rectangle 228">
              <a:extLst>
                <a:ext uri="{FF2B5EF4-FFF2-40B4-BE49-F238E27FC236}">
                  <a16:creationId xmlns:a16="http://schemas.microsoft.com/office/drawing/2014/main" id="{8CA8D9C7-FFCE-4895-B720-C9F65C686B93}"/>
                </a:ext>
              </a:extLst>
            </p:cNvPr>
            <p:cNvSpPr/>
            <p:nvPr userDrawn="1"/>
          </p:nvSpPr>
          <p:spPr>
            <a:xfrm>
              <a:off x="9390455" y="1830763"/>
              <a:ext cx="894312" cy="155130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30" name="Rectangle 229">
              <a:extLst>
                <a:ext uri="{FF2B5EF4-FFF2-40B4-BE49-F238E27FC236}">
                  <a16:creationId xmlns:a16="http://schemas.microsoft.com/office/drawing/2014/main" id="{DF8FDE11-2636-4F16-BC4C-C0DBD965F47E}"/>
                </a:ext>
              </a:extLst>
            </p:cNvPr>
            <p:cNvSpPr/>
            <p:nvPr userDrawn="1"/>
          </p:nvSpPr>
          <p:spPr>
            <a:xfrm>
              <a:off x="9390455" y="1830763"/>
              <a:ext cx="894312" cy="136148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31" name="Rectangle 230">
              <a:extLst>
                <a:ext uri="{FF2B5EF4-FFF2-40B4-BE49-F238E27FC236}">
                  <a16:creationId xmlns:a16="http://schemas.microsoft.com/office/drawing/2014/main" id="{EAE2FCEB-5A44-4458-99EB-B2522F731513}"/>
                </a:ext>
              </a:extLst>
            </p:cNvPr>
            <p:cNvSpPr/>
            <p:nvPr userDrawn="1"/>
          </p:nvSpPr>
          <p:spPr>
            <a:xfrm>
              <a:off x="9390455" y="1830763"/>
              <a:ext cx="894312" cy="117166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32" name="Rectangle 231">
              <a:extLst>
                <a:ext uri="{FF2B5EF4-FFF2-40B4-BE49-F238E27FC236}">
                  <a16:creationId xmlns:a16="http://schemas.microsoft.com/office/drawing/2014/main" id="{FA982CEB-3569-4AB2-A279-56909D8DBA2B}"/>
                </a:ext>
              </a:extLst>
            </p:cNvPr>
            <p:cNvSpPr/>
            <p:nvPr userDrawn="1"/>
          </p:nvSpPr>
          <p:spPr>
            <a:xfrm>
              <a:off x="9390455" y="1830763"/>
              <a:ext cx="894312" cy="9818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33" name="Rectangle 232">
              <a:extLst>
                <a:ext uri="{FF2B5EF4-FFF2-40B4-BE49-F238E27FC236}">
                  <a16:creationId xmlns:a16="http://schemas.microsoft.com/office/drawing/2014/main" id="{B85FDECF-7983-4160-8B97-DA92A01F2A38}"/>
                </a:ext>
              </a:extLst>
            </p:cNvPr>
            <p:cNvSpPr/>
            <p:nvPr userDrawn="1"/>
          </p:nvSpPr>
          <p:spPr>
            <a:xfrm>
              <a:off x="9390456" y="1830763"/>
              <a:ext cx="894312" cy="7882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35" name="Rectangle 234">
              <a:extLst>
                <a:ext uri="{FF2B5EF4-FFF2-40B4-BE49-F238E27FC236}">
                  <a16:creationId xmlns:a16="http://schemas.microsoft.com/office/drawing/2014/main" id="{80F0CF47-25FB-4AB4-837F-33B5D368A8C0}"/>
                </a:ext>
              </a:extLst>
            </p:cNvPr>
            <p:cNvSpPr/>
            <p:nvPr userDrawn="1"/>
          </p:nvSpPr>
          <p:spPr>
            <a:xfrm>
              <a:off x="10459488" y="1830763"/>
              <a:ext cx="894312" cy="17411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36" name="Rectangle 235">
              <a:extLst>
                <a:ext uri="{FF2B5EF4-FFF2-40B4-BE49-F238E27FC236}">
                  <a16:creationId xmlns:a16="http://schemas.microsoft.com/office/drawing/2014/main" id="{12C0DD63-4FB0-4217-BC06-7CEB655B79B6}"/>
                </a:ext>
              </a:extLst>
            </p:cNvPr>
            <p:cNvSpPr/>
            <p:nvPr userDrawn="1"/>
          </p:nvSpPr>
          <p:spPr>
            <a:xfrm>
              <a:off x="10459488" y="1830763"/>
              <a:ext cx="894312" cy="15513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37" name="Rectangle 236">
              <a:extLst>
                <a:ext uri="{FF2B5EF4-FFF2-40B4-BE49-F238E27FC236}">
                  <a16:creationId xmlns:a16="http://schemas.microsoft.com/office/drawing/2014/main" id="{5841390F-E0B0-48E2-8756-2C0A532BC037}"/>
                </a:ext>
              </a:extLst>
            </p:cNvPr>
            <p:cNvSpPr/>
            <p:nvPr userDrawn="1"/>
          </p:nvSpPr>
          <p:spPr>
            <a:xfrm>
              <a:off x="10459488" y="1830763"/>
              <a:ext cx="894312" cy="136148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38" name="Rectangle 237">
              <a:extLst>
                <a:ext uri="{FF2B5EF4-FFF2-40B4-BE49-F238E27FC236}">
                  <a16:creationId xmlns:a16="http://schemas.microsoft.com/office/drawing/2014/main" id="{E49982BC-FA05-4F1B-A8BD-AE3793F3BD02}"/>
                </a:ext>
              </a:extLst>
            </p:cNvPr>
            <p:cNvSpPr/>
            <p:nvPr userDrawn="1"/>
          </p:nvSpPr>
          <p:spPr>
            <a:xfrm>
              <a:off x="10459488" y="1830763"/>
              <a:ext cx="894312" cy="11716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39" name="Rectangle 238">
              <a:extLst>
                <a:ext uri="{FF2B5EF4-FFF2-40B4-BE49-F238E27FC236}">
                  <a16:creationId xmlns:a16="http://schemas.microsoft.com/office/drawing/2014/main" id="{84445015-4210-46FE-958B-F3271E10284B}"/>
                </a:ext>
              </a:extLst>
            </p:cNvPr>
            <p:cNvSpPr/>
            <p:nvPr userDrawn="1"/>
          </p:nvSpPr>
          <p:spPr>
            <a:xfrm>
              <a:off x="10459488" y="1830763"/>
              <a:ext cx="894312" cy="9818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sp>
          <p:nvSpPr>
            <p:cNvPr id="240" name="Rectangle 239">
              <a:extLst>
                <a:ext uri="{FF2B5EF4-FFF2-40B4-BE49-F238E27FC236}">
                  <a16:creationId xmlns:a16="http://schemas.microsoft.com/office/drawing/2014/main" id="{06FD93CB-F173-4C32-9E54-DE5EDB0F83D8}"/>
                </a:ext>
              </a:extLst>
            </p:cNvPr>
            <p:cNvSpPr/>
            <p:nvPr userDrawn="1"/>
          </p:nvSpPr>
          <p:spPr>
            <a:xfrm>
              <a:off x="10459489" y="1830763"/>
              <a:ext cx="894312" cy="78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Segoe UI" panose="020B0502040204020203" pitchFamily="34" charset="0"/>
              </a:endParaRPr>
            </a:p>
          </p:txBody>
        </p:sp>
      </p:grpSp>
      <p:sp>
        <p:nvSpPr>
          <p:cNvPr id="12" name="Title 1">
            <a:extLst>
              <a:ext uri="{FF2B5EF4-FFF2-40B4-BE49-F238E27FC236}">
                <a16:creationId xmlns:a16="http://schemas.microsoft.com/office/drawing/2014/main" id="{0D08B00A-9A13-4AB1-A72D-2F499BA2EBAB}"/>
              </a:ext>
            </a:extLst>
          </p:cNvPr>
          <p:cNvSpPr>
            <a:spLocks noGrp="1"/>
          </p:cNvSpPr>
          <p:nvPr userDrawn="1">
            <p:ph type="title"/>
          </p:nvPr>
        </p:nvSpPr>
        <p:spPr>
          <a:xfrm>
            <a:off x="838200" y="365125"/>
            <a:ext cx="10515600" cy="1325563"/>
          </a:xfrm>
        </p:spPr>
        <p:txBody>
          <a:bodyPr/>
          <a:lstStyle/>
          <a:p>
            <a:r>
              <a:rPr lang="en-US"/>
              <a:t>Click to edit Master title style</a:t>
            </a:r>
          </a:p>
        </p:txBody>
      </p:sp>
      <p:sp>
        <p:nvSpPr>
          <p:cNvPr id="88" name="Text Placeholder 2">
            <a:extLst>
              <a:ext uri="{FF2B5EF4-FFF2-40B4-BE49-F238E27FC236}">
                <a16:creationId xmlns:a16="http://schemas.microsoft.com/office/drawing/2014/main" id="{BB3FC47E-3339-49A8-AEF2-ECC3BF1514FB}"/>
              </a:ext>
            </a:extLst>
          </p:cNvPr>
          <p:cNvSpPr>
            <a:spLocks noGrp="1"/>
          </p:cNvSpPr>
          <p:nvPr userDrawn="1">
            <p:ph type="body" sz="quarter" idx="10"/>
          </p:nvPr>
        </p:nvSpPr>
        <p:spPr>
          <a:xfrm>
            <a:off x="838199" y="3709150"/>
            <a:ext cx="10515600" cy="1325880"/>
          </a:xfrm>
        </p:spPr>
        <p:txBody>
          <a:bodyPr vert="horz" lIns="91440" tIns="45720" rIns="91440" bIns="45720" rtlCol="0" anchor="ctr">
            <a:normAutofit/>
          </a:bodyPr>
          <a:lstStyle>
            <a:lvl1pPr marL="0" indent="0">
              <a:buNone/>
              <a:defRPr lang="en-US" sz="4400" dirty="0">
                <a:latin typeface="+mj-lt"/>
                <a:ea typeface="+mj-ea"/>
                <a:cs typeface="+mj-cs"/>
              </a:defRPr>
            </a:lvl1pPr>
          </a:lstStyle>
          <a:p>
            <a:pPr marL="228600" lvl="0" indent="-228600">
              <a:spcBef>
                <a:spcPct val="0"/>
              </a:spcBef>
            </a:pPr>
            <a:r>
              <a:rPr lang="en-US"/>
              <a:t>Click to edit Master text styles</a:t>
            </a:r>
          </a:p>
        </p:txBody>
      </p:sp>
      <p:sp>
        <p:nvSpPr>
          <p:cNvPr id="89" name="TextBox 88">
            <a:extLst>
              <a:ext uri="{FF2B5EF4-FFF2-40B4-BE49-F238E27FC236}">
                <a16:creationId xmlns:a16="http://schemas.microsoft.com/office/drawing/2014/main" id="{829D5438-3BC8-4817-9C86-A9AAA6047492}"/>
              </a:ext>
            </a:extLst>
          </p:cNvPr>
          <p:cNvSpPr txBox="1"/>
          <p:nvPr userDrawn="1"/>
        </p:nvSpPr>
        <p:spPr>
          <a:xfrm>
            <a:off x="4573812" y="4033186"/>
            <a:ext cx="2642070" cy="2646878"/>
          </a:xfrm>
          <a:prstGeom prst="rect">
            <a:avLst/>
          </a:prstGeom>
          <a:noFill/>
        </p:spPr>
        <p:txBody>
          <a:bodyPr wrap="none" rtlCol="0">
            <a:spAutoFit/>
          </a:bodyPr>
          <a:lstStyle/>
          <a:p>
            <a:pPr algn="ctr"/>
            <a:r>
              <a:rPr lang="en-US" sz="16600">
                <a:latin typeface="Segoe UI" panose="020B0502040204020203" pitchFamily="34" charset="0"/>
              </a:rPr>
              <a:t>Aa</a:t>
            </a:r>
          </a:p>
        </p:txBody>
      </p:sp>
      <p:sp>
        <p:nvSpPr>
          <p:cNvPr id="90" name="Text Placeholder 7">
            <a:extLst>
              <a:ext uri="{FF2B5EF4-FFF2-40B4-BE49-F238E27FC236}">
                <a16:creationId xmlns:a16="http://schemas.microsoft.com/office/drawing/2014/main" id="{676EAA04-3941-4EEF-875A-DA2DBBB0CA82}"/>
              </a:ext>
            </a:extLst>
          </p:cNvPr>
          <p:cNvSpPr>
            <a:spLocks noGrp="1"/>
          </p:cNvSpPr>
          <p:nvPr userDrawn="1">
            <p:ph type="body" sz="quarter" idx="11" hasCustomPrompt="1"/>
          </p:nvPr>
        </p:nvSpPr>
        <p:spPr>
          <a:xfrm>
            <a:off x="4697757" y="6124726"/>
            <a:ext cx="2394180" cy="564999"/>
          </a:xfrm>
        </p:spPr>
        <p:txBody>
          <a:bodyPr anchor="ctr"/>
          <a:lstStyle>
            <a:lvl1pPr marL="0" indent="0" algn="ctr">
              <a:buNone/>
              <a:defRPr/>
            </a:lvl1pPr>
          </a:lstStyle>
          <a:p>
            <a:pPr lvl="0"/>
            <a:r>
              <a:rPr lang="en-US"/>
              <a:t>Font name</a:t>
            </a:r>
          </a:p>
        </p:txBody>
      </p:sp>
      <p:sp>
        <p:nvSpPr>
          <p:cNvPr id="91" name="TextBox 90">
            <a:extLst>
              <a:ext uri="{FF2B5EF4-FFF2-40B4-BE49-F238E27FC236}">
                <a16:creationId xmlns:a16="http://schemas.microsoft.com/office/drawing/2014/main" id="{59DB07F4-2F4D-4904-9DDA-6D453F791811}"/>
              </a:ext>
            </a:extLst>
          </p:cNvPr>
          <p:cNvSpPr txBox="1"/>
          <p:nvPr userDrawn="1"/>
        </p:nvSpPr>
        <p:spPr>
          <a:xfrm>
            <a:off x="7664716" y="4033186"/>
            <a:ext cx="2435282" cy="2646878"/>
          </a:xfrm>
          <a:prstGeom prst="rect">
            <a:avLst/>
          </a:prstGeom>
          <a:noFill/>
        </p:spPr>
        <p:txBody>
          <a:bodyPr wrap="none" rtlCol="0">
            <a:spAutoFit/>
          </a:bodyPr>
          <a:lstStyle/>
          <a:p>
            <a:pPr algn="ctr"/>
            <a:r>
              <a:rPr lang="en-US" sz="16600">
                <a:latin typeface="+mj-lt"/>
              </a:rPr>
              <a:t>Aa</a:t>
            </a:r>
          </a:p>
        </p:txBody>
      </p:sp>
      <p:sp>
        <p:nvSpPr>
          <p:cNvPr id="92" name="Text Placeholder 7">
            <a:extLst>
              <a:ext uri="{FF2B5EF4-FFF2-40B4-BE49-F238E27FC236}">
                <a16:creationId xmlns:a16="http://schemas.microsoft.com/office/drawing/2014/main" id="{72303254-B5A5-44B0-8D71-FB4149C10B7E}"/>
              </a:ext>
            </a:extLst>
          </p:cNvPr>
          <p:cNvSpPr>
            <a:spLocks noGrp="1"/>
          </p:cNvSpPr>
          <p:nvPr userDrawn="1">
            <p:ph type="body" sz="quarter" idx="12" hasCustomPrompt="1"/>
          </p:nvPr>
        </p:nvSpPr>
        <p:spPr>
          <a:xfrm>
            <a:off x="7685267" y="6124726"/>
            <a:ext cx="2394180" cy="564999"/>
          </a:xfrm>
        </p:spPr>
        <p:txBody>
          <a:bodyPr anchor="ctr"/>
          <a:lstStyle>
            <a:lvl1pPr marL="0" indent="0" algn="ctr">
              <a:buNone/>
              <a:defRPr>
                <a:latin typeface="Calibri Light" panose="020F0302020204030204" pitchFamily="34" charset="0"/>
                <a:cs typeface="Calibri Light" panose="020F0302020204030204" pitchFamily="34" charset="0"/>
              </a:defRPr>
            </a:lvl1pPr>
          </a:lstStyle>
          <a:p>
            <a:pPr lvl="0"/>
            <a:r>
              <a:rPr lang="en-US"/>
              <a:t>Font name</a:t>
            </a:r>
          </a:p>
        </p:txBody>
      </p:sp>
    </p:spTree>
    <p:extLst>
      <p:ext uri="{BB962C8B-B14F-4D97-AF65-F5344CB8AC3E}">
        <p14:creationId xmlns:p14="http://schemas.microsoft.com/office/powerpoint/2010/main" val="297075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E97CF5-4B29-2A4B-6ADA-D35686FA8489}"/>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FBA8D713-AB78-3C56-A252-680A71E5FC5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138675A6-B137-89C1-D4D0-A6FC276FB289}"/>
              </a:ext>
            </a:extLst>
          </p:cNvPr>
          <p:cNvSpPr>
            <a:spLocks noGrp="1"/>
          </p:cNvSpPr>
          <p:nvPr>
            <p:ph type="dt" sz="half" idx="10"/>
          </p:nvPr>
        </p:nvSpPr>
        <p:spPr/>
        <p:txBody>
          <a:bodyPr/>
          <a:lstStyle/>
          <a:p>
            <a:fld id="{FFE10888-EC57-431A-B790-0EC6847ED70A}" type="datetimeFigureOut">
              <a:rPr lang="en-US" smtClean="0"/>
              <a:t>12/6/2024</a:t>
            </a:fld>
            <a:endParaRPr lang="en-US"/>
          </a:p>
        </p:txBody>
      </p:sp>
      <p:sp>
        <p:nvSpPr>
          <p:cNvPr id="5" name="Segnaposto piè di pagina 4">
            <a:extLst>
              <a:ext uri="{FF2B5EF4-FFF2-40B4-BE49-F238E27FC236}">
                <a16:creationId xmlns:a16="http://schemas.microsoft.com/office/drawing/2014/main" id="{E8CE70D1-DA46-59E7-C308-E1D766915B74}"/>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5A4212D8-1885-3943-A3A3-C0B5B4CC4D9E}"/>
              </a:ext>
            </a:extLst>
          </p:cNvPr>
          <p:cNvSpPr>
            <a:spLocks noGrp="1"/>
          </p:cNvSpPr>
          <p:nvPr>
            <p:ph type="sldNum" sz="quarter" idx="12"/>
          </p:nvPr>
        </p:nvSpPr>
        <p:spPr/>
        <p:txBody>
          <a:bodyPr/>
          <a:lstStyle/>
          <a:p>
            <a:fld id="{340AF6C2-DB26-4FFD-BDE4-15D84C30F83B}" type="slidenum">
              <a:rPr lang="en-US" smtClean="0"/>
              <a:t>‹N›</a:t>
            </a:fld>
            <a:endParaRPr lang="en-US"/>
          </a:p>
        </p:txBody>
      </p:sp>
    </p:spTree>
    <p:extLst>
      <p:ext uri="{BB962C8B-B14F-4D97-AF65-F5344CB8AC3E}">
        <p14:creationId xmlns:p14="http://schemas.microsoft.com/office/powerpoint/2010/main" val="3728363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37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A422E4-BAE7-FF71-9337-C0EEE3D1A84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392E6E5E-10E0-CE6B-F2F3-2FA56D825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98E2F03-956E-FB4F-31FD-412C6DD85D47}"/>
              </a:ext>
            </a:extLst>
          </p:cNvPr>
          <p:cNvSpPr>
            <a:spLocks noGrp="1"/>
          </p:cNvSpPr>
          <p:nvPr>
            <p:ph type="dt" sz="half" idx="10"/>
          </p:nvPr>
        </p:nvSpPr>
        <p:spPr/>
        <p:txBody>
          <a:bodyPr/>
          <a:lstStyle/>
          <a:p>
            <a:fld id="{FFE10888-EC57-431A-B790-0EC6847ED70A}" type="datetimeFigureOut">
              <a:rPr lang="en-US" smtClean="0"/>
              <a:t>12/6/2024</a:t>
            </a:fld>
            <a:endParaRPr lang="en-US"/>
          </a:p>
        </p:txBody>
      </p:sp>
      <p:sp>
        <p:nvSpPr>
          <p:cNvPr id="5" name="Segnaposto piè di pagina 4">
            <a:extLst>
              <a:ext uri="{FF2B5EF4-FFF2-40B4-BE49-F238E27FC236}">
                <a16:creationId xmlns:a16="http://schemas.microsoft.com/office/drawing/2014/main" id="{6746802C-065B-9AC6-0F73-F76EDAD3CC0D}"/>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EFA5DC5F-CBFC-9EDA-0EDE-CAB5CE049004}"/>
              </a:ext>
            </a:extLst>
          </p:cNvPr>
          <p:cNvSpPr>
            <a:spLocks noGrp="1"/>
          </p:cNvSpPr>
          <p:nvPr>
            <p:ph type="sldNum" sz="quarter" idx="12"/>
          </p:nvPr>
        </p:nvSpPr>
        <p:spPr/>
        <p:txBody>
          <a:bodyPr/>
          <a:lstStyle/>
          <a:p>
            <a:fld id="{340AF6C2-DB26-4FFD-BDE4-15D84C30F83B}" type="slidenum">
              <a:rPr lang="en-US" smtClean="0"/>
              <a:t>‹N›</a:t>
            </a:fld>
            <a:endParaRPr lang="en-US"/>
          </a:p>
        </p:txBody>
      </p:sp>
    </p:spTree>
    <p:extLst>
      <p:ext uri="{BB962C8B-B14F-4D97-AF65-F5344CB8AC3E}">
        <p14:creationId xmlns:p14="http://schemas.microsoft.com/office/powerpoint/2010/main" val="100101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5C87CE-038D-94FD-6806-8258705B606C}"/>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DD423556-5589-3821-BB77-933D87E3C16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89D4FAE9-AF64-A735-5924-F72885E213A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DA7A9FA4-AEE5-085F-1B0F-D14C60F0B8C8}"/>
              </a:ext>
            </a:extLst>
          </p:cNvPr>
          <p:cNvSpPr>
            <a:spLocks noGrp="1"/>
          </p:cNvSpPr>
          <p:nvPr>
            <p:ph type="dt" sz="half" idx="10"/>
          </p:nvPr>
        </p:nvSpPr>
        <p:spPr/>
        <p:txBody>
          <a:bodyPr/>
          <a:lstStyle/>
          <a:p>
            <a:fld id="{FFE10888-EC57-431A-B790-0EC6847ED70A}" type="datetimeFigureOut">
              <a:rPr lang="en-US" smtClean="0"/>
              <a:t>12/6/2024</a:t>
            </a:fld>
            <a:endParaRPr lang="en-US"/>
          </a:p>
        </p:txBody>
      </p:sp>
      <p:sp>
        <p:nvSpPr>
          <p:cNvPr id="6" name="Segnaposto piè di pagina 5">
            <a:extLst>
              <a:ext uri="{FF2B5EF4-FFF2-40B4-BE49-F238E27FC236}">
                <a16:creationId xmlns:a16="http://schemas.microsoft.com/office/drawing/2014/main" id="{B59DE630-137B-8C35-7FAF-635EE2DC945E}"/>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900823D9-1CFB-F4D0-E27F-7B45BE0C45DB}"/>
              </a:ext>
            </a:extLst>
          </p:cNvPr>
          <p:cNvSpPr>
            <a:spLocks noGrp="1"/>
          </p:cNvSpPr>
          <p:nvPr>
            <p:ph type="sldNum" sz="quarter" idx="12"/>
          </p:nvPr>
        </p:nvSpPr>
        <p:spPr/>
        <p:txBody>
          <a:bodyPr/>
          <a:lstStyle/>
          <a:p>
            <a:fld id="{340AF6C2-DB26-4FFD-BDE4-15D84C30F83B}" type="slidenum">
              <a:rPr lang="en-US" smtClean="0"/>
              <a:t>‹N›</a:t>
            </a:fld>
            <a:endParaRPr lang="en-US"/>
          </a:p>
        </p:txBody>
      </p:sp>
    </p:spTree>
    <p:extLst>
      <p:ext uri="{BB962C8B-B14F-4D97-AF65-F5344CB8AC3E}">
        <p14:creationId xmlns:p14="http://schemas.microsoft.com/office/powerpoint/2010/main" val="382943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CD9BB6-15C6-AA84-A6B3-EFDC7C6070EB}"/>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76F9AC81-AA49-B378-7CA7-5E5695ECB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9936FCD-296C-C088-C0F1-CC3040E30E3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EBE661FA-F5A8-99DE-1839-064845419D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B38A7F7-51FF-A9F1-1FE4-9868B2C86B3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940CF017-9157-DD17-2E66-DBA4520CE739}"/>
              </a:ext>
            </a:extLst>
          </p:cNvPr>
          <p:cNvSpPr>
            <a:spLocks noGrp="1"/>
          </p:cNvSpPr>
          <p:nvPr>
            <p:ph type="dt" sz="half" idx="10"/>
          </p:nvPr>
        </p:nvSpPr>
        <p:spPr/>
        <p:txBody>
          <a:bodyPr/>
          <a:lstStyle/>
          <a:p>
            <a:fld id="{FFE10888-EC57-431A-B790-0EC6847ED70A}" type="datetimeFigureOut">
              <a:rPr lang="en-US" smtClean="0"/>
              <a:t>12/6/2024</a:t>
            </a:fld>
            <a:endParaRPr lang="en-US"/>
          </a:p>
        </p:txBody>
      </p:sp>
      <p:sp>
        <p:nvSpPr>
          <p:cNvPr id="8" name="Segnaposto piè di pagina 7">
            <a:extLst>
              <a:ext uri="{FF2B5EF4-FFF2-40B4-BE49-F238E27FC236}">
                <a16:creationId xmlns:a16="http://schemas.microsoft.com/office/drawing/2014/main" id="{3FD972EC-CDF5-E928-1B4F-064653FFCE50}"/>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EF9596C1-536D-A2FA-A5A2-9A48BAC04A9E}"/>
              </a:ext>
            </a:extLst>
          </p:cNvPr>
          <p:cNvSpPr>
            <a:spLocks noGrp="1"/>
          </p:cNvSpPr>
          <p:nvPr>
            <p:ph type="sldNum" sz="quarter" idx="12"/>
          </p:nvPr>
        </p:nvSpPr>
        <p:spPr/>
        <p:txBody>
          <a:bodyPr/>
          <a:lstStyle/>
          <a:p>
            <a:fld id="{340AF6C2-DB26-4FFD-BDE4-15D84C30F83B}" type="slidenum">
              <a:rPr lang="en-US" smtClean="0"/>
              <a:t>‹N›</a:t>
            </a:fld>
            <a:endParaRPr lang="en-US"/>
          </a:p>
        </p:txBody>
      </p:sp>
    </p:spTree>
    <p:extLst>
      <p:ext uri="{BB962C8B-B14F-4D97-AF65-F5344CB8AC3E}">
        <p14:creationId xmlns:p14="http://schemas.microsoft.com/office/powerpoint/2010/main" val="22532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E7AA5C-AE9F-3AEE-31D0-2AE9DD506DA1}"/>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CFEF1A39-99A9-5D49-06AD-3AA58720DC13}"/>
              </a:ext>
            </a:extLst>
          </p:cNvPr>
          <p:cNvSpPr>
            <a:spLocks noGrp="1"/>
          </p:cNvSpPr>
          <p:nvPr>
            <p:ph type="dt" sz="half" idx="10"/>
          </p:nvPr>
        </p:nvSpPr>
        <p:spPr/>
        <p:txBody>
          <a:bodyPr/>
          <a:lstStyle/>
          <a:p>
            <a:fld id="{FFE10888-EC57-431A-B790-0EC6847ED70A}" type="datetimeFigureOut">
              <a:rPr lang="en-US" smtClean="0"/>
              <a:t>12/6/2024</a:t>
            </a:fld>
            <a:endParaRPr lang="en-US"/>
          </a:p>
        </p:txBody>
      </p:sp>
      <p:sp>
        <p:nvSpPr>
          <p:cNvPr id="4" name="Segnaposto piè di pagina 3">
            <a:extLst>
              <a:ext uri="{FF2B5EF4-FFF2-40B4-BE49-F238E27FC236}">
                <a16:creationId xmlns:a16="http://schemas.microsoft.com/office/drawing/2014/main" id="{5928071E-68C0-C253-C0C0-5CD76043AF56}"/>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834F7171-EEDE-4C72-4AC6-F521874D9268}"/>
              </a:ext>
            </a:extLst>
          </p:cNvPr>
          <p:cNvSpPr>
            <a:spLocks noGrp="1"/>
          </p:cNvSpPr>
          <p:nvPr>
            <p:ph type="sldNum" sz="quarter" idx="12"/>
          </p:nvPr>
        </p:nvSpPr>
        <p:spPr/>
        <p:txBody>
          <a:bodyPr/>
          <a:lstStyle/>
          <a:p>
            <a:fld id="{340AF6C2-DB26-4FFD-BDE4-15D84C30F83B}" type="slidenum">
              <a:rPr lang="en-US" smtClean="0"/>
              <a:t>‹N›</a:t>
            </a:fld>
            <a:endParaRPr lang="en-US"/>
          </a:p>
        </p:txBody>
      </p:sp>
    </p:spTree>
    <p:extLst>
      <p:ext uri="{BB962C8B-B14F-4D97-AF65-F5344CB8AC3E}">
        <p14:creationId xmlns:p14="http://schemas.microsoft.com/office/powerpoint/2010/main" val="202995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0B7D7D3-529C-019D-098F-E33793AF4E82}"/>
              </a:ext>
            </a:extLst>
          </p:cNvPr>
          <p:cNvSpPr>
            <a:spLocks noGrp="1"/>
          </p:cNvSpPr>
          <p:nvPr>
            <p:ph type="dt" sz="half" idx="10"/>
          </p:nvPr>
        </p:nvSpPr>
        <p:spPr/>
        <p:txBody>
          <a:bodyPr/>
          <a:lstStyle/>
          <a:p>
            <a:fld id="{FFE10888-EC57-431A-B790-0EC6847ED70A}" type="datetimeFigureOut">
              <a:rPr lang="en-US" smtClean="0"/>
              <a:t>12/6/2024</a:t>
            </a:fld>
            <a:endParaRPr lang="en-US"/>
          </a:p>
        </p:txBody>
      </p:sp>
      <p:sp>
        <p:nvSpPr>
          <p:cNvPr id="3" name="Segnaposto piè di pagina 2">
            <a:extLst>
              <a:ext uri="{FF2B5EF4-FFF2-40B4-BE49-F238E27FC236}">
                <a16:creationId xmlns:a16="http://schemas.microsoft.com/office/drawing/2014/main" id="{DC6A558C-A26A-922C-355E-EBA9DDFC3DCA}"/>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AB7331E3-A029-C2F9-0791-4D09E402CD80}"/>
              </a:ext>
            </a:extLst>
          </p:cNvPr>
          <p:cNvSpPr>
            <a:spLocks noGrp="1"/>
          </p:cNvSpPr>
          <p:nvPr>
            <p:ph type="sldNum" sz="quarter" idx="12"/>
          </p:nvPr>
        </p:nvSpPr>
        <p:spPr/>
        <p:txBody>
          <a:bodyPr/>
          <a:lstStyle/>
          <a:p>
            <a:fld id="{340AF6C2-DB26-4FFD-BDE4-15D84C30F83B}" type="slidenum">
              <a:rPr lang="en-US" smtClean="0"/>
              <a:t>‹N›</a:t>
            </a:fld>
            <a:endParaRPr lang="en-US"/>
          </a:p>
        </p:txBody>
      </p:sp>
    </p:spTree>
    <p:extLst>
      <p:ext uri="{BB962C8B-B14F-4D97-AF65-F5344CB8AC3E}">
        <p14:creationId xmlns:p14="http://schemas.microsoft.com/office/powerpoint/2010/main" val="169051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444FFA-FF6F-E20C-65E8-2FE75BA7F61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E7A24486-19F7-A827-9E5D-89A16F3805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35103E38-95AF-3E99-9D59-390BD089D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12F8969-01A2-2467-E9BA-65305D0D1663}"/>
              </a:ext>
            </a:extLst>
          </p:cNvPr>
          <p:cNvSpPr>
            <a:spLocks noGrp="1"/>
          </p:cNvSpPr>
          <p:nvPr>
            <p:ph type="dt" sz="half" idx="10"/>
          </p:nvPr>
        </p:nvSpPr>
        <p:spPr/>
        <p:txBody>
          <a:bodyPr/>
          <a:lstStyle/>
          <a:p>
            <a:fld id="{FFE10888-EC57-431A-B790-0EC6847ED70A}" type="datetimeFigureOut">
              <a:rPr lang="en-US" smtClean="0"/>
              <a:t>12/6/2024</a:t>
            </a:fld>
            <a:endParaRPr lang="en-US"/>
          </a:p>
        </p:txBody>
      </p:sp>
      <p:sp>
        <p:nvSpPr>
          <p:cNvPr id="6" name="Segnaposto piè di pagina 5">
            <a:extLst>
              <a:ext uri="{FF2B5EF4-FFF2-40B4-BE49-F238E27FC236}">
                <a16:creationId xmlns:a16="http://schemas.microsoft.com/office/drawing/2014/main" id="{3962E7F6-D3A5-C336-BCA3-02A689D3C2CE}"/>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6AFEE164-7B23-B885-A488-D5552064BB21}"/>
              </a:ext>
            </a:extLst>
          </p:cNvPr>
          <p:cNvSpPr>
            <a:spLocks noGrp="1"/>
          </p:cNvSpPr>
          <p:nvPr>
            <p:ph type="sldNum" sz="quarter" idx="12"/>
          </p:nvPr>
        </p:nvSpPr>
        <p:spPr/>
        <p:txBody>
          <a:bodyPr/>
          <a:lstStyle/>
          <a:p>
            <a:fld id="{340AF6C2-DB26-4FFD-BDE4-15D84C30F83B}" type="slidenum">
              <a:rPr lang="en-US" smtClean="0"/>
              <a:t>‹N›</a:t>
            </a:fld>
            <a:endParaRPr lang="en-US"/>
          </a:p>
        </p:txBody>
      </p:sp>
    </p:spTree>
    <p:extLst>
      <p:ext uri="{BB962C8B-B14F-4D97-AF65-F5344CB8AC3E}">
        <p14:creationId xmlns:p14="http://schemas.microsoft.com/office/powerpoint/2010/main" val="407876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DE259A-2C8F-15F5-9C87-C03AFDC8013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96701E83-FC00-2534-EEF4-00F91FBBE7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35B2F0AB-23DB-0CA3-D20A-FD68AB34B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DE474D2-FE99-31FF-D8CB-67BA2935233E}"/>
              </a:ext>
            </a:extLst>
          </p:cNvPr>
          <p:cNvSpPr>
            <a:spLocks noGrp="1"/>
          </p:cNvSpPr>
          <p:nvPr>
            <p:ph type="dt" sz="half" idx="10"/>
          </p:nvPr>
        </p:nvSpPr>
        <p:spPr/>
        <p:txBody>
          <a:bodyPr/>
          <a:lstStyle/>
          <a:p>
            <a:fld id="{FFE10888-EC57-431A-B790-0EC6847ED70A}" type="datetimeFigureOut">
              <a:rPr lang="en-US" smtClean="0"/>
              <a:t>12/6/2024</a:t>
            </a:fld>
            <a:endParaRPr lang="en-US"/>
          </a:p>
        </p:txBody>
      </p:sp>
      <p:sp>
        <p:nvSpPr>
          <p:cNvPr id="6" name="Segnaposto piè di pagina 5">
            <a:extLst>
              <a:ext uri="{FF2B5EF4-FFF2-40B4-BE49-F238E27FC236}">
                <a16:creationId xmlns:a16="http://schemas.microsoft.com/office/drawing/2014/main" id="{3C8AA3B8-430B-B6FB-9092-7D0E5692E934}"/>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3DAFE562-E153-1368-60EC-E63398844A13}"/>
              </a:ext>
            </a:extLst>
          </p:cNvPr>
          <p:cNvSpPr>
            <a:spLocks noGrp="1"/>
          </p:cNvSpPr>
          <p:nvPr>
            <p:ph type="sldNum" sz="quarter" idx="12"/>
          </p:nvPr>
        </p:nvSpPr>
        <p:spPr/>
        <p:txBody>
          <a:bodyPr/>
          <a:lstStyle/>
          <a:p>
            <a:fld id="{340AF6C2-DB26-4FFD-BDE4-15D84C30F83B}" type="slidenum">
              <a:rPr lang="en-US" smtClean="0"/>
              <a:t>‹N›</a:t>
            </a:fld>
            <a:endParaRPr lang="en-US"/>
          </a:p>
        </p:txBody>
      </p:sp>
    </p:spTree>
    <p:extLst>
      <p:ext uri="{BB962C8B-B14F-4D97-AF65-F5344CB8AC3E}">
        <p14:creationId xmlns:p14="http://schemas.microsoft.com/office/powerpoint/2010/main" val="130538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CB8EB67-57E6-63A9-B6FB-3B4A27BE1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7F6AAA47-F10E-FDA7-E435-467851493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42273643-998F-190F-17E7-B3533B1E66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FFE10888-EC57-431A-B790-0EC6847ED70A}" type="datetimeFigureOut">
              <a:rPr lang="en-US" smtClean="0"/>
              <a:pPr/>
              <a:t>12/6/2024</a:t>
            </a:fld>
            <a:endParaRPr lang="en-US"/>
          </a:p>
        </p:txBody>
      </p:sp>
      <p:sp>
        <p:nvSpPr>
          <p:cNvPr id="5" name="Segnaposto piè di pagina 4">
            <a:extLst>
              <a:ext uri="{FF2B5EF4-FFF2-40B4-BE49-F238E27FC236}">
                <a16:creationId xmlns:a16="http://schemas.microsoft.com/office/drawing/2014/main" id="{511A7630-F254-BC7C-2497-FDA1BA008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a:p>
        </p:txBody>
      </p:sp>
      <p:sp>
        <p:nvSpPr>
          <p:cNvPr id="6" name="Segnaposto numero diapositiva 5">
            <a:extLst>
              <a:ext uri="{FF2B5EF4-FFF2-40B4-BE49-F238E27FC236}">
                <a16:creationId xmlns:a16="http://schemas.microsoft.com/office/drawing/2014/main" id="{4CAC67FB-9421-0DB3-5AC1-E8A7A0370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340AF6C2-DB26-4FFD-BDE4-15D84C30F83B}" type="slidenum">
              <a:rPr lang="en-US" smtClean="0"/>
              <a:pPr/>
              <a:t>‹N›</a:t>
            </a:fld>
            <a:endParaRPr lang="en-US"/>
          </a:p>
        </p:txBody>
      </p:sp>
    </p:spTree>
    <p:extLst>
      <p:ext uri="{BB962C8B-B14F-4D97-AF65-F5344CB8AC3E}">
        <p14:creationId xmlns:p14="http://schemas.microsoft.com/office/powerpoint/2010/main" val="3019615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78351" y="488118"/>
            <a:ext cx="11235299" cy="318724"/>
          </a:xfrm>
          <a:prstGeom prst="rect">
            <a:avLst/>
          </a:prstGeom>
        </p:spPr>
        <p:txBody>
          <a:bodyPr vert="horz" lIns="0" tIns="0" rIns="0" bIns="0" rtlCol="0" anchor="t" anchorCtr="0">
            <a:noAutofit/>
          </a:bodyPr>
          <a:lstStyle/>
          <a:p>
            <a:r>
              <a:rPr lang="en-GB" noProof="0"/>
              <a:t>Title goes here</a:t>
            </a:r>
          </a:p>
        </p:txBody>
      </p:sp>
      <p:sp>
        <p:nvSpPr>
          <p:cNvPr id="6" name="Footer Placeholder 5">
            <a:extLst>
              <a:ext uri="{FF2B5EF4-FFF2-40B4-BE49-F238E27FC236}">
                <a16:creationId xmlns:a16="http://schemas.microsoft.com/office/drawing/2014/main" id="{B5A09A5F-92E4-9446-809F-D2A36B20D8E6}"/>
              </a:ext>
            </a:extLst>
          </p:cNvPr>
          <p:cNvSpPr>
            <a:spLocks noGrp="1"/>
          </p:cNvSpPr>
          <p:nvPr>
            <p:ph type="ftr" sz="quarter" idx="3"/>
          </p:nvPr>
        </p:nvSpPr>
        <p:spPr>
          <a:xfrm>
            <a:off x="3332174" y="6350535"/>
            <a:ext cx="4114687" cy="222072"/>
          </a:xfrm>
          <a:prstGeom prst="rect">
            <a:avLst/>
          </a:prstGeom>
        </p:spPr>
        <p:txBody>
          <a:bodyPr vert="horz" lIns="0" tIns="0" rIns="0" bIns="0" rtlCol="0" anchor="ctr"/>
          <a:lstStyle>
            <a:lvl1pPr algn="l">
              <a:defRPr sz="1027" b="0" i="0" baseline="0">
                <a:solidFill>
                  <a:schemeClr val="accent1"/>
                </a:solidFill>
                <a:latin typeface="Montserrat" panose="00000500000000000000" pitchFamily="2" charset="0"/>
              </a:defRPr>
            </a:lvl1pPr>
          </a:lstStyle>
          <a:p>
            <a:r>
              <a:rPr lang="en-US"/>
              <a:t>Presentation title goes here</a:t>
            </a:r>
          </a:p>
        </p:txBody>
      </p:sp>
      <p:sp>
        <p:nvSpPr>
          <p:cNvPr id="7" name="Slide Number Placeholder 6">
            <a:extLst>
              <a:ext uri="{FF2B5EF4-FFF2-40B4-BE49-F238E27FC236}">
                <a16:creationId xmlns:a16="http://schemas.microsoft.com/office/drawing/2014/main" id="{F3020AA8-1E03-0144-A325-F7E99DE2463A}"/>
              </a:ext>
            </a:extLst>
          </p:cNvPr>
          <p:cNvSpPr>
            <a:spLocks noGrp="1"/>
          </p:cNvSpPr>
          <p:nvPr>
            <p:ph type="sldNum" sz="quarter" idx="4"/>
          </p:nvPr>
        </p:nvSpPr>
        <p:spPr>
          <a:xfrm>
            <a:off x="11029842" y="6350535"/>
            <a:ext cx="683809" cy="222072"/>
          </a:xfrm>
          <a:prstGeom prst="rect">
            <a:avLst/>
          </a:prstGeom>
        </p:spPr>
        <p:txBody>
          <a:bodyPr vert="horz" lIns="0" tIns="0" rIns="0" bIns="0" rtlCol="0" anchor="ctr"/>
          <a:lstStyle>
            <a:lvl1pPr algn="r">
              <a:defRPr sz="1027" b="1" i="0" baseline="0">
                <a:solidFill>
                  <a:schemeClr val="accent1"/>
                </a:solidFill>
                <a:latin typeface="Segoe UI" panose="020B0502040204020203" pitchFamily="34" charset="0"/>
              </a:defRPr>
            </a:lvl1pPr>
          </a:lstStyle>
          <a:p>
            <a:fld id="{29CAE5FC-86E1-1448-8EC3-A22E1B31C8C0}" type="slidenum">
              <a:rPr lang="en-US" smtClean="0"/>
              <a:pPr/>
              <a:t>‹N›</a:t>
            </a:fld>
            <a:endParaRPr lang="en-US"/>
          </a:p>
        </p:txBody>
      </p:sp>
      <p:sp>
        <p:nvSpPr>
          <p:cNvPr id="8" name="Text Placeholder 7">
            <a:extLst>
              <a:ext uri="{FF2B5EF4-FFF2-40B4-BE49-F238E27FC236}">
                <a16:creationId xmlns:a16="http://schemas.microsoft.com/office/drawing/2014/main" id="{42BC265E-D546-8846-A983-9A041AD6CDAE}"/>
              </a:ext>
            </a:extLst>
          </p:cNvPr>
          <p:cNvSpPr>
            <a:spLocks noGrp="1"/>
          </p:cNvSpPr>
          <p:nvPr>
            <p:ph type="body" idx="1"/>
          </p:nvPr>
        </p:nvSpPr>
        <p:spPr>
          <a:xfrm>
            <a:off x="478350" y="1419554"/>
            <a:ext cx="11235297" cy="440618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B62785D6-BE4B-E545-93B7-DA5E645CE88D}"/>
              </a:ext>
            </a:extLst>
          </p:cNvPr>
          <p:cNvPicPr>
            <a:picLocks noChangeAspect="1"/>
          </p:cNvPicPr>
          <p:nvPr userDrawn="1"/>
        </p:nvPicPr>
        <p:blipFill>
          <a:blip r:embed="rId3"/>
          <a:stretch>
            <a:fillRect/>
          </a:stretch>
        </p:blipFill>
        <p:spPr>
          <a:xfrm>
            <a:off x="478349" y="6348845"/>
            <a:ext cx="1473200" cy="186268"/>
          </a:xfrm>
          <a:prstGeom prst="rect">
            <a:avLst/>
          </a:prstGeom>
        </p:spPr>
      </p:pic>
    </p:spTree>
    <p:extLst>
      <p:ext uri="{BB962C8B-B14F-4D97-AF65-F5344CB8AC3E}">
        <p14:creationId xmlns:p14="http://schemas.microsoft.com/office/powerpoint/2010/main" val="2215040732"/>
      </p:ext>
    </p:extLst>
  </p:cSld>
  <p:clrMap bg1="lt1" tx1="dk1" bg2="lt2" tx2="dk2" accent1="accent1" accent2="accent2" accent3="accent3" accent4="accent4" accent5="accent5" accent6="accent6" hlink="hlink" folHlink="folHlink"/>
  <p:sldLayoutIdLst>
    <p:sldLayoutId id="2147483812" r:id="rId1"/>
  </p:sldLayoutIdLst>
  <p:hf hdr="0"/>
  <p:txStyles>
    <p:titleStyle>
      <a:lvl1pPr algn="l" defTabSz="521307" rtl="0" eaLnBrk="1" latinLnBrk="0" hangingPunct="1">
        <a:lnSpc>
          <a:spcPts val="2400"/>
        </a:lnSpc>
        <a:spcBef>
          <a:spcPct val="0"/>
        </a:spcBef>
        <a:buNone/>
        <a:defRPr sz="2268" b="1" i="0" kern="1200" cap="none" spc="67" baseline="0">
          <a:solidFill>
            <a:schemeClr val="accent1"/>
          </a:solidFill>
          <a:latin typeface="Montserrat" panose="00000500000000000000" pitchFamily="2" charset="0"/>
          <a:ea typeface="+mj-ea"/>
          <a:cs typeface="Montserrat" panose="00000500000000000000" pitchFamily="2" charset="0"/>
        </a:defRPr>
      </a:lvl1pPr>
    </p:titleStyle>
    <p:bodyStyle>
      <a:lvl1pPr marL="0" indent="0" algn="l" defTabSz="521307" rtl="0" eaLnBrk="1" latinLnBrk="0" hangingPunct="1">
        <a:lnSpc>
          <a:spcPts val="1465"/>
        </a:lnSpc>
        <a:spcBef>
          <a:spcPts val="0"/>
        </a:spcBef>
        <a:spcAft>
          <a:spcPts val="665"/>
        </a:spcAft>
        <a:buFont typeface="Arial"/>
        <a:buNone/>
        <a:defRPr sz="1133" b="0" i="0" kern="1200" baseline="0">
          <a:solidFill>
            <a:schemeClr val="accent1"/>
          </a:solidFill>
          <a:latin typeface="Segoe UI" panose="020B0502040204020203" pitchFamily="34" charset="0"/>
          <a:ea typeface="+mn-ea"/>
          <a:cs typeface="+mn-cs"/>
        </a:defRPr>
      </a:lvl1pPr>
      <a:lvl2pPr marL="521307" indent="0" algn="l" defTabSz="521307" rtl="0" eaLnBrk="1" latinLnBrk="0" hangingPunct="1">
        <a:lnSpc>
          <a:spcPts val="1465"/>
        </a:lnSpc>
        <a:spcBef>
          <a:spcPts val="0"/>
        </a:spcBef>
        <a:spcAft>
          <a:spcPts val="665"/>
        </a:spcAft>
        <a:buFont typeface="Arial"/>
        <a:buNone/>
        <a:defRPr sz="1133" b="0" i="0" kern="1200" baseline="0">
          <a:solidFill>
            <a:schemeClr val="accent1"/>
          </a:solidFill>
          <a:latin typeface="Segoe UI" panose="020B0502040204020203" pitchFamily="34" charset="0"/>
          <a:ea typeface="+mn-ea"/>
          <a:cs typeface="+mn-cs"/>
        </a:defRPr>
      </a:lvl2pPr>
      <a:lvl3pPr marL="1042614" indent="0" algn="l" defTabSz="521307" rtl="0" eaLnBrk="1" latinLnBrk="0" hangingPunct="1">
        <a:lnSpc>
          <a:spcPts val="1465"/>
        </a:lnSpc>
        <a:spcBef>
          <a:spcPts val="0"/>
        </a:spcBef>
        <a:spcAft>
          <a:spcPts val="665"/>
        </a:spcAft>
        <a:buFont typeface="Arial"/>
        <a:buNone/>
        <a:defRPr sz="1133" b="0" i="0" kern="1200" baseline="0">
          <a:solidFill>
            <a:schemeClr val="accent1"/>
          </a:solidFill>
          <a:latin typeface="Segoe UI" panose="020B0502040204020203" pitchFamily="34" charset="0"/>
          <a:ea typeface="+mn-ea"/>
          <a:cs typeface="+mn-cs"/>
        </a:defRPr>
      </a:lvl3pPr>
      <a:lvl4pPr marL="1563921" indent="0" algn="l" defTabSz="521307" rtl="0" eaLnBrk="1" latinLnBrk="0" hangingPunct="1">
        <a:lnSpc>
          <a:spcPts val="1465"/>
        </a:lnSpc>
        <a:spcBef>
          <a:spcPts val="0"/>
        </a:spcBef>
        <a:spcAft>
          <a:spcPts val="665"/>
        </a:spcAft>
        <a:buFont typeface="Arial"/>
        <a:buNone/>
        <a:defRPr sz="1133" b="0" i="0" kern="1200" baseline="0">
          <a:solidFill>
            <a:schemeClr val="accent1"/>
          </a:solidFill>
          <a:latin typeface="Segoe UI" panose="020B0502040204020203" pitchFamily="34" charset="0"/>
          <a:ea typeface="+mn-ea"/>
          <a:cs typeface="+mn-cs"/>
        </a:defRPr>
      </a:lvl4pPr>
      <a:lvl5pPr marL="2085228" indent="0" algn="l" defTabSz="521307" rtl="0" eaLnBrk="1" latinLnBrk="0" hangingPunct="1">
        <a:lnSpc>
          <a:spcPts val="1465"/>
        </a:lnSpc>
        <a:spcBef>
          <a:spcPts val="0"/>
        </a:spcBef>
        <a:spcAft>
          <a:spcPts val="665"/>
        </a:spcAft>
        <a:buFont typeface="Arial"/>
        <a:buNone/>
        <a:defRPr sz="1133" b="0" i="0" kern="1200" baseline="0">
          <a:solidFill>
            <a:schemeClr val="accent1"/>
          </a:solidFill>
          <a:latin typeface="Segoe UI" panose="020B0502040204020203" pitchFamily="34" charset="0"/>
          <a:ea typeface="+mn-ea"/>
          <a:cs typeface="+mn-cs"/>
        </a:defRPr>
      </a:lvl5pPr>
      <a:lvl6pPr marL="2867188" indent="-260655" algn="l" defTabSz="521307" rtl="0" eaLnBrk="1" latinLnBrk="0" hangingPunct="1">
        <a:spcBef>
          <a:spcPct val="20000"/>
        </a:spcBef>
        <a:buFont typeface="Arial"/>
        <a:buChar char="•"/>
        <a:defRPr sz="2280" kern="1200">
          <a:solidFill>
            <a:schemeClr val="tx1"/>
          </a:solidFill>
          <a:latin typeface="+mn-lt"/>
          <a:ea typeface="+mn-ea"/>
          <a:cs typeface="+mn-cs"/>
        </a:defRPr>
      </a:lvl6pPr>
      <a:lvl7pPr marL="3388494" indent="-260655" algn="l" defTabSz="521307" rtl="0" eaLnBrk="1" latinLnBrk="0" hangingPunct="1">
        <a:spcBef>
          <a:spcPct val="20000"/>
        </a:spcBef>
        <a:buFont typeface="Arial"/>
        <a:buChar char="•"/>
        <a:defRPr sz="2280" kern="1200">
          <a:solidFill>
            <a:schemeClr val="tx1"/>
          </a:solidFill>
          <a:latin typeface="+mn-lt"/>
          <a:ea typeface="+mn-ea"/>
          <a:cs typeface="+mn-cs"/>
        </a:defRPr>
      </a:lvl7pPr>
      <a:lvl8pPr marL="3909802" indent="-260655" algn="l" defTabSz="521307" rtl="0" eaLnBrk="1" latinLnBrk="0" hangingPunct="1">
        <a:spcBef>
          <a:spcPct val="20000"/>
        </a:spcBef>
        <a:buFont typeface="Arial"/>
        <a:buChar char="•"/>
        <a:defRPr sz="2280" kern="1200">
          <a:solidFill>
            <a:schemeClr val="tx1"/>
          </a:solidFill>
          <a:latin typeface="+mn-lt"/>
          <a:ea typeface="+mn-ea"/>
          <a:cs typeface="+mn-cs"/>
        </a:defRPr>
      </a:lvl8pPr>
      <a:lvl9pPr marL="4431107" indent="-260655" algn="l" defTabSz="521307" rtl="0" eaLnBrk="1" latinLnBrk="0" hangingPunct="1">
        <a:spcBef>
          <a:spcPct val="20000"/>
        </a:spcBef>
        <a:buFont typeface="Arial"/>
        <a:buChar char="•"/>
        <a:defRPr sz="2280" kern="1200">
          <a:solidFill>
            <a:schemeClr val="tx1"/>
          </a:solidFill>
          <a:latin typeface="+mn-lt"/>
          <a:ea typeface="+mn-ea"/>
          <a:cs typeface="+mn-cs"/>
        </a:defRPr>
      </a:lvl9pPr>
    </p:bodyStyle>
    <p:otherStyle>
      <a:defPPr>
        <a:defRPr lang="it-IT"/>
      </a:defPPr>
      <a:lvl1pPr marL="0" algn="l" defTabSz="521307" rtl="0" eaLnBrk="1" latinLnBrk="0" hangingPunct="1">
        <a:defRPr sz="2052" kern="1200">
          <a:solidFill>
            <a:schemeClr val="tx1"/>
          </a:solidFill>
          <a:latin typeface="+mn-lt"/>
          <a:ea typeface="+mn-ea"/>
          <a:cs typeface="+mn-cs"/>
        </a:defRPr>
      </a:lvl1pPr>
      <a:lvl2pPr marL="521307" algn="l" defTabSz="521307" rtl="0" eaLnBrk="1" latinLnBrk="0" hangingPunct="1">
        <a:defRPr sz="2052" kern="1200">
          <a:solidFill>
            <a:schemeClr val="tx1"/>
          </a:solidFill>
          <a:latin typeface="+mn-lt"/>
          <a:ea typeface="+mn-ea"/>
          <a:cs typeface="+mn-cs"/>
        </a:defRPr>
      </a:lvl2pPr>
      <a:lvl3pPr marL="1042614" algn="l" defTabSz="521307" rtl="0" eaLnBrk="1" latinLnBrk="0" hangingPunct="1">
        <a:defRPr sz="2052" kern="1200">
          <a:solidFill>
            <a:schemeClr val="tx1"/>
          </a:solidFill>
          <a:latin typeface="+mn-lt"/>
          <a:ea typeface="+mn-ea"/>
          <a:cs typeface="+mn-cs"/>
        </a:defRPr>
      </a:lvl3pPr>
      <a:lvl4pPr marL="1563921" algn="l" defTabSz="521307" rtl="0" eaLnBrk="1" latinLnBrk="0" hangingPunct="1">
        <a:defRPr sz="2052" kern="1200">
          <a:solidFill>
            <a:schemeClr val="tx1"/>
          </a:solidFill>
          <a:latin typeface="+mn-lt"/>
          <a:ea typeface="+mn-ea"/>
          <a:cs typeface="+mn-cs"/>
        </a:defRPr>
      </a:lvl4pPr>
      <a:lvl5pPr marL="2085228" algn="l" defTabSz="521307" rtl="0" eaLnBrk="1" latinLnBrk="0" hangingPunct="1">
        <a:defRPr sz="2052" kern="1200">
          <a:solidFill>
            <a:schemeClr val="tx1"/>
          </a:solidFill>
          <a:latin typeface="+mn-lt"/>
          <a:ea typeface="+mn-ea"/>
          <a:cs typeface="+mn-cs"/>
        </a:defRPr>
      </a:lvl5pPr>
      <a:lvl6pPr marL="2606534" algn="l" defTabSz="521307" rtl="0" eaLnBrk="1" latinLnBrk="0" hangingPunct="1">
        <a:defRPr sz="2052" kern="1200">
          <a:solidFill>
            <a:schemeClr val="tx1"/>
          </a:solidFill>
          <a:latin typeface="+mn-lt"/>
          <a:ea typeface="+mn-ea"/>
          <a:cs typeface="+mn-cs"/>
        </a:defRPr>
      </a:lvl6pPr>
      <a:lvl7pPr marL="3127840" algn="l" defTabSz="521307" rtl="0" eaLnBrk="1" latinLnBrk="0" hangingPunct="1">
        <a:defRPr sz="2052" kern="1200">
          <a:solidFill>
            <a:schemeClr val="tx1"/>
          </a:solidFill>
          <a:latin typeface="+mn-lt"/>
          <a:ea typeface="+mn-ea"/>
          <a:cs typeface="+mn-cs"/>
        </a:defRPr>
      </a:lvl7pPr>
      <a:lvl8pPr marL="3649147" algn="l" defTabSz="521307" rtl="0" eaLnBrk="1" latinLnBrk="0" hangingPunct="1">
        <a:defRPr sz="2052" kern="1200">
          <a:solidFill>
            <a:schemeClr val="tx1"/>
          </a:solidFill>
          <a:latin typeface="+mn-lt"/>
          <a:ea typeface="+mn-ea"/>
          <a:cs typeface="+mn-cs"/>
        </a:defRPr>
      </a:lvl8pPr>
      <a:lvl9pPr marL="4170454" algn="l" defTabSz="521307" rtl="0" eaLnBrk="1" latinLnBrk="0" hangingPunct="1">
        <a:defRPr sz="205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C7F94-AC2B-4ABA-8168-9102B651E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9E8B4-649E-4A8B-B6EE-CC6C44EF5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133B5-720F-4407-9AAB-3B5E07088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r>
              <a:rPr lang="en-US"/>
              <a:t>Date</a:t>
            </a:r>
          </a:p>
        </p:txBody>
      </p:sp>
      <p:sp>
        <p:nvSpPr>
          <p:cNvPr id="5" name="Footer Placeholder 4">
            <a:extLst>
              <a:ext uri="{FF2B5EF4-FFF2-40B4-BE49-F238E27FC236}">
                <a16:creationId xmlns:a16="http://schemas.microsoft.com/office/drawing/2014/main" id="{2091AE36-FE6A-4E21-B178-40F00D0FF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r>
              <a:rPr lang="en-US"/>
              <a:t>Your Footer Here</a:t>
            </a:r>
          </a:p>
        </p:txBody>
      </p:sp>
      <p:sp>
        <p:nvSpPr>
          <p:cNvPr id="6" name="Slide Number Placeholder 5">
            <a:extLst>
              <a:ext uri="{FF2B5EF4-FFF2-40B4-BE49-F238E27FC236}">
                <a16:creationId xmlns:a16="http://schemas.microsoft.com/office/drawing/2014/main" id="{A6154408-120E-4EFA-AC50-C50B6469D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672B7600-67E3-4D97-B453-880E2742B982}" type="slidenum">
              <a:rPr lang="en-US" smtClean="0"/>
              <a:pPr/>
              <a:t>‹N›</a:t>
            </a:fld>
            <a:endParaRPr lang="en-US"/>
          </a:p>
        </p:txBody>
      </p:sp>
    </p:spTree>
    <p:extLst>
      <p:ext uri="{BB962C8B-B14F-4D97-AF65-F5344CB8AC3E}">
        <p14:creationId xmlns:p14="http://schemas.microsoft.com/office/powerpoint/2010/main" val="98972923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tx1"/>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ADAE95E-9415-BEC5-61DA-453099FA57D1}"/>
              </a:ext>
            </a:extLst>
          </p:cNvPr>
          <p:cNvSpPr/>
          <p:nvPr/>
        </p:nvSpPr>
        <p:spPr>
          <a:xfrm>
            <a:off x="5310" y="1365749"/>
            <a:ext cx="9274311" cy="5510431"/>
          </a:xfrm>
          <a:prstGeom prst="rect">
            <a:avLst/>
          </a:prstGeom>
          <a:solidFill>
            <a:srgbClr val="13413C">
              <a:alpha val="874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24" name="Title 1">
            <a:extLst>
              <a:ext uri="{FF2B5EF4-FFF2-40B4-BE49-F238E27FC236}">
                <a16:creationId xmlns:a16="http://schemas.microsoft.com/office/drawing/2014/main" id="{6C122986-A88A-8E65-D0CA-BE3CC2FB0D3B}"/>
              </a:ext>
            </a:extLst>
          </p:cNvPr>
          <p:cNvSpPr txBox="1">
            <a:spLocks/>
          </p:cNvSpPr>
          <p:nvPr/>
        </p:nvSpPr>
        <p:spPr>
          <a:xfrm>
            <a:off x="239992" y="2432162"/>
            <a:ext cx="6422065" cy="1992882"/>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000" b="1" i="1" err="1">
                <a:solidFill>
                  <a:schemeClr val="bg1"/>
                </a:solidFill>
                <a:latin typeface="Segoe UI" panose="020B0502040204020203" pitchFamily="34" charset="0"/>
              </a:rPr>
              <a:t>FacciAmo</a:t>
            </a:r>
            <a:r>
              <a:rPr lang="it-IT" sz="4000" b="1" i="1">
                <a:solidFill>
                  <a:schemeClr val="bg1"/>
                </a:solidFill>
                <a:latin typeface="Segoe UI" panose="020B0502040204020203" pitchFamily="34" charset="0"/>
              </a:rPr>
              <a:t> Comunità</a:t>
            </a:r>
          </a:p>
          <a:p>
            <a:pPr algn="l"/>
            <a:r>
              <a:rPr lang="it-IT" sz="3000" i="1">
                <a:solidFill>
                  <a:schemeClr val="bg1"/>
                </a:solidFill>
              </a:rPr>
              <a:t>«percorsi positivi di auto rigenerazione urbana e di start-up di comunità»</a:t>
            </a:r>
          </a:p>
          <a:p>
            <a:pPr algn="l"/>
            <a:endParaRPr lang="it-IT" sz="1200" i="1">
              <a:solidFill>
                <a:schemeClr val="bg1"/>
              </a:solidFill>
            </a:endParaRPr>
          </a:p>
        </p:txBody>
      </p:sp>
      <p:sp>
        <p:nvSpPr>
          <p:cNvPr id="27" name="Text Placeholder 4">
            <a:extLst>
              <a:ext uri="{FF2B5EF4-FFF2-40B4-BE49-F238E27FC236}">
                <a16:creationId xmlns:a16="http://schemas.microsoft.com/office/drawing/2014/main" id="{E95B693A-F7DE-B766-1EB0-AF525DBEA0EF}"/>
              </a:ext>
            </a:extLst>
          </p:cNvPr>
          <p:cNvSpPr txBox="1">
            <a:spLocks/>
          </p:cNvSpPr>
          <p:nvPr/>
        </p:nvSpPr>
        <p:spPr>
          <a:xfrm>
            <a:off x="239992" y="4997105"/>
            <a:ext cx="2722445" cy="441167"/>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a:solidFill>
                  <a:schemeClr val="bg1"/>
                </a:solidFill>
                <a:latin typeface="Segoe UI" panose="020B0502040204020203" pitchFamily="34" charset="0"/>
              </a:rPr>
              <a:t>Palermo, 3 </a:t>
            </a:r>
            <a:r>
              <a:rPr lang="en-US" sz="1400" b="1" err="1">
                <a:solidFill>
                  <a:schemeClr val="bg1"/>
                </a:solidFill>
                <a:latin typeface="Segoe UI" panose="020B0502040204020203" pitchFamily="34" charset="0"/>
              </a:rPr>
              <a:t>dicembre</a:t>
            </a:r>
            <a:r>
              <a:rPr lang="en-US" sz="1400" b="1">
                <a:solidFill>
                  <a:schemeClr val="bg1"/>
                </a:solidFill>
                <a:latin typeface="Segoe UI" panose="020B0502040204020203" pitchFamily="34" charset="0"/>
              </a:rPr>
              <a:t> 2024 </a:t>
            </a:r>
          </a:p>
        </p:txBody>
      </p:sp>
      <p:sp>
        <p:nvSpPr>
          <p:cNvPr id="8" name="TextBox 7">
            <a:extLst>
              <a:ext uri="{FF2B5EF4-FFF2-40B4-BE49-F238E27FC236}">
                <a16:creationId xmlns:a16="http://schemas.microsoft.com/office/drawing/2014/main" id="{BA16388C-19CA-05F9-9B29-7C23A197DF26}"/>
              </a:ext>
            </a:extLst>
          </p:cNvPr>
          <p:cNvSpPr txBox="1"/>
          <p:nvPr/>
        </p:nvSpPr>
        <p:spPr>
          <a:xfrm>
            <a:off x="239991" y="5768325"/>
            <a:ext cx="6422065" cy="276999"/>
          </a:xfrm>
          <a:prstGeom prst="rect">
            <a:avLst/>
          </a:prstGeom>
          <a:noFill/>
        </p:spPr>
        <p:txBody>
          <a:bodyPr wrap="square">
            <a:spAutoFit/>
          </a:bodyPr>
          <a:lstStyle/>
          <a:p>
            <a:r>
              <a:rPr lang="it-IT" sz="1200" b="1" i="1">
                <a:solidFill>
                  <a:schemeClr val="bg1"/>
                </a:solidFill>
                <a:latin typeface="Segoe UI" panose="020B0502040204020203" pitchFamily="34" charset="0"/>
              </a:rPr>
              <a:t>AQ CONSIP «DIGITAL TRANSFORMATION - LOTTO 5»</a:t>
            </a:r>
          </a:p>
        </p:txBody>
      </p:sp>
      <p:sp>
        <p:nvSpPr>
          <p:cNvPr id="2" name="Text Placeholder 3">
            <a:extLst>
              <a:ext uri="{FF2B5EF4-FFF2-40B4-BE49-F238E27FC236}">
                <a16:creationId xmlns:a16="http://schemas.microsoft.com/office/drawing/2014/main" id="{D8EE1976-E720-B1F9-9122-313B7EDFFFA0}"/>
              </a:ext>
            </a:extLst>
          </p:cNvPr>
          <p:cNvSpPr txBox="1">
            <a:spLocks/>
          </p:cNvSpPr>
          <p:nvPr/>
        </p:nvSpPr>
        <p:spPr>
          <a:xfrm>
            <a:off x="239992" y="5884619"/>
            <a:ext cx="2625128" cy="1094474"/>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Segoe UI" panose="020B0502040204020203" pitchFamily="34" charset="0"/>
              </a:rPr>
              <a:t>CIG </a:t>
            </a:r>
            <a:r>
              <a:rPr lang="en-US" err="1">
                <a:solidFill>
                  <a:schemeClr val="bg1"/>
                </a:solidFill>
                <a:latin typeface="Segoe UI" panose="020B0502040204020203" pitchFamily="34" charset="0"/>
              </a:rPr>
              <a:t>contratto</a:t>
            </a:r>
            <a:r>
              <a:rPr lang="en-US">
                <a:solidFill>
                  <a:schemeClr val="bg1"/>
                </a:solidFill>
                <a:latin typeface="Segoe UI" panose="020B0502040204020203" pitchFamily="34" charset="0"/>
              </a:rPr>
              <a:t> DT L5: 81273651C5</a:t>
            </a:r>
          </a:p>
          <a:p>
            <a:r>
              <a:rPr lang="it-IT">
                <a:solidFill>
                  <a:schemeClr val="bg1"/>
                </a:solidFill>
                <a:latin typeface="Segoe UI" panose="020B0502040204020203" pitchFamily="34" charset="0"/>
              </a:rPr>
              <a:t>CIG derivato: 9977187B2A</a:t>
            </a:r>
          </a:p>
          <a:p>
            <a:r>
              <a:rPr lang="it-IT">
                <a:solidFill>
                  <a:schemeClr val="bg1"/>
                </a:solidFill>
                <a:latin typeface="Segoe UI" panose="020B0502040204020203" pitchFamily="34" charset="0"/>
              </a:rPr>
              <a:t>CUP: D79I22000150006</a:t>
            </a:r>
          </a:p>
          <a:p>
            <a:endParaRPr lang="en-US">
              <a:solidFill>
                <a:schemeClr val="bg1"/>
              </a:solidFill>
              <a:latin typeface="Segoe UI" panose="020B0502040204020203" pitchFamily="34" charset="0"/>
            </a:endParaRPr>
          </a:p>
        </p:txBody>
      </p:sp>
      <p:pic>
        <p:nvPicPr>
          <p:cNvPr id="11" name="Picture 10">
            <a:extLst>
              <a:ext uri="{FF2B5EF4-FFF2-40B4-BE49-F238E27FC236}">
                <a16:creationId xmlns:a16="http://schemas.microsoft.com/office/drawing/2014/main" id="{53BECA64-B292-8292-6C55-FE9D70AD9D85}"/>
              </a:ext>
            </a:extLst>
          </p:cNvPr>
          <p:cNvPicPr>
            <a:picLocks noChangeAspect="1"/>
          </p:cNvPicPr>
          <p:nvPr/>
        </p:nvPicPr>
        <p:blipFill>
          <a:blip r:embed="rId2"/>
          <a:stretch>
            <a:fillRect/>
          </a:stretch>
        </p:blipFill>
        <p:spPr bwMode="auto">
          <a:xfrm>
            <a:off x="349772" y="1659690"/>
            <a:ext cx="1514498" cy="656178"/>
          </a:xfrm>
          <a:prstGeom prst="rect">
            <a:avLst/>
          </a:prstGeom>
        </p:spPr>
      </p:pic>
      <p:grpSp>
        <p:nvGrpSpPr>
          <p:cNvPr id="31" name="Group 30">
            <a:extLst>
              <a:ext uri="{FF2B5EF4-FFF2-40B4-BE49-F238E27FC236}">
                <a16:creationId xmlns:a16="http://schemas.microsoft.com/office/drawing/2014/main" id="{719B4B72-22FF-CA20-2906-39EC290EB1D2}"/>
              </a:ext>
            </a:extLst>
          </p:cNvPr>
          <p:cNvGrpSpPr/>
          <p:nvPr/>
        </p:nvGrpSpPr>
        <p:grpSpPr>
          <a:xfrm>
            <a:off x="1117396" y="137315"/>
            <a:ext cx="8636555" cy="1061250"/>
            <a:chOff x="1117396" y="137315"/>
            <a:chExt cx="8636555" cy="1061250"/>
          </a:xfrm>
        </p:grpSpPr>
        <p:pic>
          <p:nvPicPr>
            <p:cNvPr id="1026" name="Picture 2" descr="stemma repubblica italiana Logo PNG Vector (EPS) Free Download">
              <a:extLst>
                <a:ext uri="{FF2B5EF4-FFF2-40B4-BE49-F238E27FC236}">
                  <a16:creationId xmlns:a16="http://schemas.microsoft.com/office/drawing/2014/main" id="{F0D05A66-9DC9-F93C-BD9A-9E107BA03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179" y="256106"/>
              <a:ext cx="722082" cy="823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rAgiamo – Agenda Città Metropolitana di Palermo">
              <a:extLst>
                <a:ext uri="{FF2B5EF4-FFF2-40B4-BE49-F238E27FC236}">
                  <a16:creationId xmlns:a16="http://schemas.microsoft.com/office/drawing/2014/main" id="{AF48BEC2-835B-2FB2-B2B5-0E76B6A05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7537" y="137315"/>
              <a:ext cx="1856414" cy="1061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unicazione dei Progetti PNRR – Europa">
              <a:extLst>
                <a:ext uri="{FF2B5EF4-FFF2-40B4-BE49-F238E27FC236}">
                  <a16:creationId xmlns:a16="http://schemas.microsoft.com/office/drawing/2014/main" id="{A1915449-5440-4A3B-8C87-290E8702A7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396" y="269393"/>
              <a:ext cx="3177068" cy="797094"/>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85ABB06B-599D-6B75-A006-D3304181B074}"/>
              </a:ext>
            </a:extLst>
          </p:cNvPr>
          <p:cNvPicPr>
            <a:picLocks noChangeAspect="1"/>
          </p:cNvPicPr>
          <p:nvPr/>
        </p:nvPicPr>
        <p:blipFill rotWithShape="1">
          <a:blip r:embed="rId6"/>
          <a:srcRect t="501"/>
          <a:stretch/>
        </p:blipFill>
        <p:spPr bwMode="auto">
          <a:xfrm>
            <a:off x="6350466" y="1366643"/>
            <a:ext cx="5858311" cy="5512993"/>
          </a:xfrm>
          <a:prstGeom prst="rect">
            <a:avLst/>
          </a:prstGeom>
        </p:spPr>
      </p:pic>
      <p:sp>
        <p:nvSpPr>
          <p:cNvPr id="30" name="TextBox 29">
            <a:extLst>
              <a:ext uri="{FF2B5EF4-FFF2-40B4-BE49-F238E27FC236}">
                <a16:creationId xmlns:a16="http://schemas.microsoft.com/office/drawing/2014/main" id="{B4CF5C1A-D3B9-5191-6399-2C649B8235A2}"/>
              </a:ext>
            </a:extLst>
          </p:cNvPr>
          <p:cNvSpPr txBox="1"/>
          <p:nvPr/>
        </p:nvSpPr>
        <p:spPr>
          <a:xfrm>
            <a:off x="1947087" y="1659690"/>
            <a:ext cx="2812409" cy="923330"/>
          </a:xfrm>
          <a:prstGeom prst="rect">
            <a:avLst/>
          </a:prstGeom>
          <a:noFill/>
        </p:spPr>
        <p:txBody>
          <a:bodyPr wrap="square">
            <a:spAutoFit/>
          </a:bodyPr>
          <a:lstStyle/>
          <a:p>
            <a:pPr algn="l"/>
            <a:r>
              <a:rPr lang="it-IT" sz="1800" b="1" i="1">
                <a:solidFill>
                  <a:schemeClr val="bg1"/>
                </a:solidFill>
                <a:latin typeface="Segoe UI" panose="020B0502040204020203" pitchFamily="34" charset="0"/>
              </a:rPr>
              <a:t>M5C2 – Investimento 2.2: PIANI URBANI INTEGRATI </a:t>
            </a:r>
          </a:p>
        </p:txBody>
      </p:sp>
    </p:spTree>
    <p:extLst>
      <p:ext uri="{BB962C8B-B14F-4D97-AF65-F5344CB8AC3E}">
        <p14:creationId xmlns:p14="http://schemas.microsoft.com/office/powerpoint/2010/main" val="659987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a:xfrm>
            <a:off x="831850" y="1709738"/>
            <a:ext cx="6323899" cy="2852737"/>
          </a:xfrm>
        </p:spPr>
        <p:txBody>
          <a:bodyPr anchor="b">
            <a:normAutofit/>
          </a:bodyPr>
          <a:lstStyle/>
          <a:p>
            <a:r>
              <a:rPr lang="it-IT"/>
              <a:t>FAQ E REGOLAMENTO DEI BENI COMUNI</a:t>
            </a:r>
          </a:p>
        </p:txBody>
      </p:sp>
      <p:sp>
        <p:nvSpPr>
          <p:cNvPr id="6" name="Slide Number Placeholder 5">
            <a:extLst>
              <a:ext uri="{FF2B5EF4-FFF2-40B4-BE49-F238E27FC236}">
                <a16:creationId xmlns:a16="http://schemas.microsoft.com/office/drawing/2014/main" id="{27CE8A21-3691-4C04-B978-15B30DA2E932}"/>
              </a:ext>
            </a:extLst>
          </p:cNvPr>
          <p:cNvSpPr>
            <a:spLocks noGrp="1"/>
          </p:cNvSpPr>
          <p:nvPr>
            <p:ph type="sldNum" sz="quarter" idx="12"/>
          </p:nvPr>
        </p:nvSpPr>
        <p:spPr>
          <a:xfrm>
            <a:off x="8610600" y="6356350"/>
            <a:ext cx="2743200"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672B7600-67E3-4D97-B453-880E2742B982}"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10</a:t>
            </a:fld>
            <a:endParaRPr kumimoji="0" lang="en-US" b="0" i="0" u="none" strike="noStrike" kern="1200" cap="none" spc="0" normalizeH="0" baseline="0" noProof="0">
              <a:ln>
                <a:noFill/>
              </a:ln>
              <a:effectLst/>
              <a:uLnTx/>
              <a:uFillTx/>
            </a:endParaRPr>
          </a:p>
        </p:txBody>
      </p:sp>
      <p:pic>
        <p:nvPicPr>
          <p:cNvPr id="11" name="Picture Placeholder 10" descr="Several paper signs with question marks&#10;&#10;Description automatically generated">
            <a:extLst>
              <a:ext uri="{FF2B5EF4-FFF2-40B4-BE49-F238E27FC236}">
                <a16:creationId xmlns:a16="http://schemas.microsoft.com/office/drawing/2014/main" id="{CB00CED6-351C-FC88-924E-264341BC7F0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627681" y="10"/>
            <a:ext cx="4564319" cy="6312594"/>
          </a:xfrm>
          <a:noFill/>
        </p:spPr>
      </p:pic>
    </p:spTree>
    <p:extLst>
      <p:ext uri="{BB962C8B-B14F-4D97-AF65-F5344CB8AC3E}">
        <p14:creationId xmlns:p14="http://schemas.microsoft.com/office/powerpoint/2010/main" val="388688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CB3D1-4287-8B60-9D40-0DF69DCB115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1288AF3-D2AE-CC27-F45D-AC20023D9C84}"/>
              </a:ext>
            </a:extLst>
          </p:cNvPr>
          <p:cNvSpPr txBox="1"/>
          <p:nvPr/>
        </p:nvSpPr>
        <p:spPr>
          <a:xfrm>
            <a:off x="1093805" y="1795224"/>
            <a:ext cx="10004389" cy="3644972"/>
          </a:xfrm>
          <a:prstGeom prst="rect">
            <a:avLst/>
          </a:prstGeom>
          <a:noFill/>
        </p:spPr>
        <p:txBody>
          <a:bodyPr wrap="square">
            <a:spAutoFit/>
          </a:bodyPr>
          <a:lstStyle/>
          <a:p>
            <a:pPr algn="just">
              <a:lnSpc>
                <a:spcPct val="107000"/>
              </a:lnSpc>
              <a:spcAft>
                <a:spcPts val="800"/>
              </a:spcAft>
            </a:pPr>
            <a:r>
              <a:rPr lang="en-US" sz="1600" b="1" kern="100" dirty="0">
                <a:solidFill>
                  <a:schemeClr val="bg1"/>
                </a:solidFill>
                <a:effectLst/>
                <a:highlight>
                  <a:srgbClr val="004871"/>
                </a:highlight>
                <a:latin typeface="Segoe UI" panose="020B0502040204020203" pitchFamily="34" charset="0"/>
                <a:ea typeface="Calibri" panose="020F0502020204030204" pitchFamily="34" charset="0"/>
                <a:cs typeface="Segoe UI" panose="020B0502040204020203" pitchFamily="34" charset="0"/>
              </a:rPr>
              <a:t>COOPERATIVE DI COMUNITÀ:</a:t>
            </a:r>
            <a:endParaRPr lang="it-IT" sz="1600" kern="100" dirty="0">
              <a:solidFill>
                <a:schemeClr val="bg1"/>
              </a:solidFill>
              <a:effectLst/>
              <a:highlight>
                <a:srgbClr val="004871"/>
              </a:highlight>
              <a:latin typeface="Segoe UI" panose="020B0502040204020203" pitchFamily="34" charset="0"/>
              <a:ea typeface="Calibri" panose="020F0502020204030204" pitchFamily="34" charset="0"/>
              <a:cs typeface="Segoe UI" panose="020B0502040204020203" pitchFamily="34" charset="0"/>
            </a:endParaRPr>
          </a:p>
          <a:p>
            <a:pPr marL="342900" lvl="0" indent="-342900" algn="just">
              <a:lnSpc>
                <a:spcPct val="107000"/>
              </a:lnSpc>
              <a:spcAft>
                <a:spcPts val="600"/>
              </a:spcAft>
              <a:buFont typeface="Symbol" panose="05050102010706020507" pitchFamily="18" charset="2"/>
              <a:buChar char=""/>
            </a:pPr>
            <a:r>
              <a:rPr lang="it-IT" sz="1600" dirty="0">
                <a:latin typeface="Segoe UI" panose="020B0502040204020203" pitchFamily="34" charset="0"/>
                <a:cs typeface="Segoe UI" panose="020B0502040204020203" pitchFamily="34" charset="0"/>
              </a:rPr>
              <a:t>Quali sono le </a:t>
            </a:r>
            <a:r>
              <a:rPr lang="it-IT" sz="1600" b="1" dirty="0">
                <a:latin typeface="Segoe UI" panose="020B0502040204020203" pitchFamily="34" charset="0"/>
                <a:cs typeface="Segoe UI" panose="020B0502040204020203" pitchFamily="34" charset="0"/>
              </a:rPr>
              <a:t>tempistiche per la costituzione </a:t>
            </a:r>
            <a:r>
              <a:rPr lang="it-IT" sz="1600" dirty="0">
                <a:latin typeface="Segoe UI" panose="020B0502040204020203" pitchFamily="34" charset="0"/>
                <a:cs typeface="Segoe UI" panose="020B0502040204020203" pitchFamily="34" charset="0"/>
              </a:rPr>
              <a:t>delle cooperative? </a:t>
            </a:r>
            <a:r>
              <a:rPr lang="it-IT" sz="1600" dirty="0">
                <a:latin typeface="Segoe UI" panose="020B0502040204020203" pitchFamily="34" charset="0"/>
                <a:cs typeface="Segoe UI" panose="020B0502040204020203" pitchFamily="34" charset="0"/>
                <a:sym typeface="Wingdings" panose="05000000000000000000" pitchFamily="2" charset="2"/>
              </a:rPr>
              <a:t> </a:t>
            </a:r>
            <a:r>
              <a:rPr lang="it-IT" sz="1600" dirty="0">
                <a:latin typeface="Segoe UI" panose="020B0502040204020203" pitchFamily="34" charset="0"/>
                <a:cs typeface="Segoe UI" panose="020B0502040204020203" pitchFamily="34" charset="0"/>
              </a:rPr>
              <a:t>L’incarico al notaio sarà conferito a breve a cui saranno dati </a:t>
            </a:r>
            <a:r>
              <a:rPr lang="it-IT" sz="1600" u="sng" dirty="0">
                <a:latin typeface="Segoe UI" panose="020B0502040204020203" pitchFamily="34" charset="0"/>
                <a:cs typeface="Segoe UI" panose="020B0502040204020203" pitchFamily="34" charset="0"/>
              </a:rPr>
              <a:t>60 giorni</a:t>
            </a:r>
            <a:r>
              <a:rPr lang="it-IT" sz="1600" dirty="0">
                <a:latin typeface="Segoe UI" panose="020B0502040204020203" pitchFamily="34" charset="0"/>
                <a:cs typeface="Segoe UI" panose="020B0502040204020203" pitchFamily="34" charset="0"/>
              </a:rPr>
              <a:t> di tempo.</a:t>
            </a:r>
          </a:p>
          <a:p>
            <a:pPr marL="342900" lvl="0" indent="-342900" algn="just">
              <a:lnSpc>
                <a:spcPct val="107000"/>
              </a:lnSpc>
              <a:spcAft>
                <a:spcPts val="600"/>
              </a:spcAft>
              <a:buFont typeface="Symbol" panose="05050102010706020507" pitchFamily="18" charset="2"/>
              <a:buChar char=""/>
            </a:pPr>
            <a:r>
              <a:rPr lang="it-IT" sz="1600" dirty="0">
                <a:latin typeface="Segoe UI" panose="020B0502040204020203" pitchFamily="34" charset="0"/>
                <a:cs typeface="Segoe UI" panose="020B0502040204020203" pitchFamily="34" charset="0"/>
              </a:rPr>
              <a:t>Quando sarà possibile consultare la </a:t>
            </a:r>
            <a:r>
              <a:rPr lang="it-IT" sz="1600" b="1" dirty="0">
                <a:latin typeface="Segoe UI" panose="020B0502040204020203" pitchFamily="34" charset="0"/>
                <a:cs typeface="Segoe UI" panose="020B0502040204020203" pitchFamily="34" charset="0"/>
              </a:rPr>
              <a:t>bozza di statuto</a:t>
            </a:r>
            <a:r>
              <a:rPr lang="it-IT" sz="1600" dirty="0">
                <a:latin typeface="Segoe UI" panose="020B0502040204020203" pitchFamily="34" charset="0"/>
                <a:cs typeface="Segoe UI" panose="020B0502040204020203" pitchFamily="34" charset="0"/>
              </a:rPr>
              <a:t>? </a:t>
            </a:r>
            <a:r>
              <a:rPr lang="it-IT" sz="1600" dirty="0">
                <a:latin typeface="Segoe UI" panose="020B0502040204020203" pitchFamily="34" charset="0"/>
                <a:cs typeface="Segoe UI" panose="020B0502040204020203" pitchFamily="34" charset="0"/>
                <a:sym typeface="Wingdings" panose="05000000000000000000" pitchFamily="2" charset="2"/>
              </a:rPr>
              <a:t> </a:t>
            </a:r>
            <a:r>
              <a:rPr lang="it-IT" sz="1600" dirty="0">
                <a:latin typeface="Segoe UI" panose="020B0502040204020203" pitchFamily="34" charset="0"/>
                <a:cs typeface="Segoe UI" panose="020B0502040204020203" pitchFamily="34" charset="0"/>
              </a:rPr>
              <a:t>La bozza di statuto sarà trasmessa prima della convocazione ufficiale.</a:t>
            </a:r>
          </a:p>
          <a:p>
            <a:pPr marL="342900" lvl="0" indent="-342900" algn="just">
              <a:lnSpc>
                <a:spcPct val="107000"/>
              </a:lnSpc>
              <a:spcAft>
                <a:spcPts val="600"/>
              </a:spcAft>
              <a:buFont typeface="Symbol" panose="05050102010706020507" pitchFamily="18" charset="2"/>
              <a:buChar char=""/>
            </a:pPr>
            <a:r>
              <a:rPr lang="it-IT" sz="1600" dirty="0">
                <a:latin typeface="Segoe UI" panose="020B0502040204020203" pitchFamily="34" charset="0"/>
                <a:cs typeface="Segoe UI" panose="020B0502040204020203" pitchFamily="34" charset="0"/>
              </a:rPr>
              <a:t>Come sarà gestito il </a:t>
            </a:r>
            <a:r>
              <a:rPr lang="it-IT" sz="1600" b="1" dirty="0">
                <a:latin typeface="Segoe UI" panose="020B0502040204020203" pitchFamily="34" charset="0"/>
                <a:cs typeface="Segoe UI" panose="020B0502040204020203" pitchFamily="34" charset="0"/>
              </a:rPr>
              <a:t>contributo </a:t>
            </a:r>
            <a:r>
              <a:rPr lang="it-IT" sz="1600" dirty="0">
                <a:latin typeface="Segoe UI" panose="020B0502040204020203" pitchFamily="34" charset="0"/>
                <a:cs typeface="Segoe UI" panose="020B0502040204020203" pitchFamily="34" charset="0"/>
              </a:rPr>
              <a:t>previsto per le cooperative? </a:t>
            </a:r>
            <a:r>
              <a:rPr lang="it-IT" sz="1600" dirty="0">
                <a:latin typeface="Segoe UI" panose="020B0502040204020203" pitchFamily="34" charset="0"/>
                <a:cs typeface="Segoe UI" panose="020B0502040204020203" pitchFamily="34" charset="0"/>
                <a:sym typeface="Wingdings" panose="05000000000000000000" pitchFamily="2" charset="2"/>
              </a:rPr>
              <a:t> </a:t>
            </a:r>
            <a:r>
              <a:rPr lang="it-IT" sz="1600" dirty="0">
                <a:latin typeface="Segoe UI" panose="020B0502040204020203" pitchFamily="34" charset="0"/>
                <a:cs typeface="Segoe UI" panose="020B0502040204020203" pitchFamily="34" charset="0"/>
              </a:rPr>
              <a:t>Si sta valutando la possibilità di anticipare il contributo direttamente alle cooperative costituite tramite fideiussione. In alternativa, sarà la Città Metropolitana a occuparsi degli acquisti necessari.</a:t>
            </a:r>
          </a:p>
          <a:p>
            <a:pPr marL="342900" lvl="0" indent="-342900" algn="just">
              <a:lnSpc>
                <a:spcPct val="107000"/>
              </a:lnSpc>
              <a:spcAft>
                <a:spcPts val="600"/>
              </a:spcAft>
              <a:buFont typeface="Symbol" panose="05050102010706020507" pitchFamily="18" charset="2"/>
              <a:buChar char=""/>
            </a:pPr>
            <a:r>
              <a:rPr lang="it-IT" sz="1600" dirty="0">
                <a:latin typeface="Segoe UI" panose="020B0502040204020203" pitchFamily="34" charset="0"/>
                <a:cs typeface="Segoe UI" panose="020B0502040204020203" pitchFamily="34" charset="0"/>
              </a:rPr>
              <a:t>È possibile </a:t>
            </a:r>
            <a:r>
              <a:rPr lang="it-IT" sz="1600" b="1" dirty="0">
                <a:latin typeface="Segoe UI" panose="020B0502040204020203" pitchFamily="34" charset="0"/>
                <a:cs typeface="Segoe UI" panose="020B0502040204020203" pitchFamily="34" charset="0"/>
              </a:rPr>
              <a:t>rimodulare il piano degli acquisti</a:t>
            </a:r>
            <a:r>
              <a:rPr lang="it-IT" sz="1600" dirty="0">
                <a:latin typeface="Segoe UI" panose="020B0502040204020203" pitchFamily="34" charset="0"/>
                <a:cs typeface="Segoe UI" panose="020B0502040204020203" pitchFamily="34" charset="0"/>
              </a:rPr>
              <a:t>? </a:t>
            </a:r>
            <a:r>
              <a:rPr lang="it-IT" sz="1600" dirty="0">
                <a:latin typeface="Segoe UI" panose="020B0502040204020203" pitchFamily="34" charset="0"/>
                <a:cs typeface="Segoe UI" panose="020B0502040204020203" pitchFamily="34" charset="0"/>
                <a:sym typeface="Wingdings" panose="05000000000000000000" pitchFamily="2" charset="2"/>
              </a:rPr>
              <a:t> </a:t>
            </a:r>
            <a:r>
              <a:rPr lang="it-IT" sz="1600" dirty="0">
                <a:latin typeface="Segoe UI" panose="020B0502040204020203" pitchFamily="34" charset="0"/>
                <a:cs typeface="Segoe UI" panose="020B0502040204020203" pitchFamily="34" charset="0"/>
              </a:rPr>
              <a:t>Sì, la rimodulazione è possibile, purché finalizzata alla realizzazione dei progetti.</a:t>
            </a:r>
          </a:p>
          <a:p>
            <a:pPr marL="342900" lvl="0" indent="-342900" algn="just">
              <a:lnSpc>
                <a:spcPct val="107000"/>
              </a:lnSpc>
              <a:spcAft>
                <a:spcPts val="600"/>
              </a:spcAft>
              <a:buFont typeface="Symbol" panose="05050102010706020507" pitchFamily="18" charset="2"/>
              <a:buChar char=""/>
            </a:pPr>
            <a:r>
              <a:rPr lang="it-IT" sz="1600" dirty="0">
                <a:latin typeface="Segoe UI" panose="020B0502040204020203" pitchFamily="34" charset="0"/>
                <a:cs typeface="Segoe UI" panose="020B0502040204020203" pitchFamily="34" charset="0"/>
              </a:rPr>
              <a:t>Le</a:t>
            </a:r>
            <a:r>
              <a:rPr lang="it-IT" sz="1600" b="1" dirty="0">
                <a:latin typeface="Segoe UI" panose="020B0502040204020203" pitchFamily="34" charset="0"/>
                <a:cs typeface="Segoe UI" panose="020B0502040204020203" pitchFamily="34" charset="0"/>
              </a:rPr>
              <a:t> tempistiche </a:t>
            </a:r>
            <a:r>
              <a:rPr lang="it-IT" sz="1600" dirty="0">
                <a:latin typeface="Segoe UI" panose="020B0502040204020203" pitchFamily="34" charset="0"/>
                <a:cs typeface="Segoe UI" panose="020B0502040204020203" pitchFamily="34" charset="0"/>
              </a:rPr>
              <a:t>indicate nell’Accordo di Partenariato verranno </a:t>
            </a:r>
            <a:r>
              <a:rPr lang="it-IT" sz="1600" b="1" dirty="0">
                <a:latin typeface="Segoe UI" panose="020B0502040204020203" pitchFamily="34" charset="0"/>
                <a:cs typeface="Segoe UI" panose="020B0502040204020203" pitchFamily="34" charset="0"/>
              </a:rPr>
              <a:t>prorogate</a:t>
            </a:r>
            <a:r>
              <a:rPr lang="it-IT" sz="1600" dirty="0">
                <a:latin typeface="Segoe UI" panose="020B0502040204020203" pitchFamily="34" charset="0"/>
                <a:cs typeface="Segoe UI" panose="020B0502040204020203" pitchFamily="34" charset="0"/>
              </a:rPr>
              <a:t>? </a:t>
            </a:r>
            <a:r>
              <a:rPr lang="it-IT" sz="1600" dirty="0">
                <a:latin typeface="Segoe UI" panose="020B0502040204020203" pitchFamily="34" charset="0"/>
                <a:cs typeface="Segoe UI" panose="020B0502040204020203" pitchFamily="34" charset="0"/>
                <a:sym typeface="Wingdings" panose="05000000000000000000" pitchFamily="2" charset="2"/>
              </a:rPr>
              <a:t> </a:t>
            </a:r>
            <a:r>
              <a:rPr lang="it-IT" sz="1600" dirty="0">
                <a:latin typeface="Segoe UI" panose="020B0502040204020203" pitchFamily="34" charset="0"/>
                <a:cs typeface="Segoe UI" panose="020B0502040204020203" pitchFamily="34" charset="0"/>
              </a:rPr>
              <a:t>Le tempistiche sono flessibili per tutti i soggetti coinvolti, a condizione che le attività siano concluse entro il 30 giugno 2025.</a:t>
            </a:r>
          </a:p>
        </p:txBody>
      </p:sp>
      <p:sp>
        <p:nvSpPr>
          <p:cNvPr id="11" name="Oval 10">
            <a:extLst>
              <a:ext uri="{FF2B5EF4-FFF2-40B4-BE49-F238E27FC236}">
                <a16:creationId xmlns:a16="http://schemas.microsoft.com/office/drawing/2014/main" id="{709F6F70-6BBE-C7F8-CF62-E5FE71907D47}"/>
              </a:ext>
            </a:extLst>
          </p:cNvPr>
          <p:cNvSpPr/>
          <p:nvPr/>
        </p:nvSpPr>
        <p:spPr>
          <a:xfrm>
            <a:off x="1065543" y="2176995"/>
            <a:ext cx="314848" cy="311498"/>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a:solidFill>
                  <a:schemeClr val="tx1"/>
                </a:solidFill>
                <a:latin typeface="Segoe UI" panose="020B0502040204020203" pitchFamily="34" charset="0"/>
                <a:cs typeface="Segoe UI" panose="020B0502040204020203" pitchFamily="34" charset="0"/>
              </a:rPr>
              <a:t>1</a:t>
            </a:r>
          </a:p>
        </p:txBody>
      </p:sp>
      <p:sp>
        <p:nvSpPr>
          <p:cNvPr id="13" name="Oval 12">
            <a:extLst>
              <a:ext uri="{FF2B5EF4-FFF2-40B4-BE49-F238E27FC236}">
                <a16:creationId xmlns:a16="http://schemas.microsoft.com/office/drawing/2014/main" id="{04EB47F4-62B7-B0F3-CD47-75D43CE50CE3}"/>
              </a:ext>
            </a:extLst>
          </p:cNvPr>
          <p:cNvSpPr/>
          <p:nvPr/>
        </p:nvSpPr>
        <p:spPr>
          <a:xfrm>
            <a:off x="1065543" y="2838511"/>
            <a:ext cx="314848" cy="311498"/>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a:solidFill>
                  <a:schemeClr val="tx1"/>
                </a:solidFill>
                <a:latin typeface="Segoe UI" panose="020B0502040204020203" pitchFamily="34" charset="0"/>
                <a:cs typeface="Segoe UI" panose="020B0502040204020203" pitchFamily="34" charset="0"/>
              </a:rPr>
              <a:t>2</a:t>
            </a:r>
          </a:p>
        </p:txBody>
      </p:sp>
      <p:sp>
        <p:nvSpPr>
          <p:cNvPr id="14" name="Oval 13">
            <a:extLst>
              <a:ext uri="{FF2B5EF4-FFF2-40B4-BE49-F238E27FC236}">
                <a16:creationId xmlns:a16="http://schemas.microsoft.com/office/drawing/2014/main" id="{32799B5A-AC29-4864-B4A5-9E2C3BEF4577}"/>
              </a:ext>
            </a:extLst>
          </p:cNvPr>
          <p:cNvSpPr/>
          <p:nvPr/>
        </p:nvSpPr>
        <p:spPr>
          <a:xfrm>
            <a:off x="1065543" y="3396494"/>
            <a:ext cx="314848" cy="311498"/>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a:solidFill>
                  <a:schemeClr val="tx1"/>
                </a:solidFill>
                <a:latin typeface="Segoe UI" panose="020B0502040204020203" pitchFamily="34" charset="0"/>
                <a:cs typeface="Segoe UI" panose="020B0502040204020203" pitchFamily="34" charset="0"/>
              </a:rPr>
              <a:t>3</a:t>
            </a:r>
          </a:p>
        </p:txBody>
      </p:sp>
      <p:sp>
        <p:nvSpPr>
          <p:cNvPr id="16" name="Oval 15">
            <a:extLst>
              <a:ext uri="{FF2B5EF4-FFF2-40B4-BE49-F238E27FC236}">
                <a16:creationId xmlns:a16="http://schemas.microsoft.com/office/drawing/2014/main" id="{97A4E5DC-3607-2B94-704C-A71F19CCD404}"/>
              </a:ext>
            </a:extLst>
          </p:cNvPr>
          <p:cNvSpPr/>
          <p:nvPr/>
        </p:nvSpPr>
        <p:spPr>
          <a:xfrm>
            <a:off x="1065543" y="4193296"/>
            <a:ext cx="314848" cy="311498"/>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a:solidFill>
                  <a:schemeClr val="tx1"/>
                </a:solidFill>
                <a:latin typeface="Segoe UI" panose="020B0502040204020203" pitchFamily="34" charset="0"/>
                <a:cs typeface="Segoe UI" panose="020B0502040204020203" pitchFamily="34" charset="0"/>
              </a:rPr>
              <a:t>4</a:t>
            </a:r>
          </a:p>
        </p:txBody>
      </p:sp>
      <p:sp>
        <p:nvSpPr>
          <p:cNvPr id="18" name="Oval 17">
            <a:extLst>
              <a:ext uri="{FF2B5EF4-FFF2-40B4-BE49-F238E27FC236}">
                <a16:creationId xmlns:a16="http://schemas.microsoft.com/office/drawing/2014/main" id="{2813C1D4-9E8F-C801-91C5-45E495106FB6}"/>
              </a:ext>
            </a:extLst>
          </p:cNvPr>
          <p:cNvSpPr/>
          <p:nvPr/>
        </p:nvSpPr>
        <p:spPr>
          <a:xfrm>
            <a:off x="1065543" y="4834349"/>
            <a:ext cx="314848" cy="311498"/>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a:solidFill>
                  <a:schemeClr val="tx1"/>
                </a:solidFill>
                <a:latin typeface="Segoe UI" panose="020B0502040204020203" pitchFamily="34" charset="0"/>
                <a:cs typeface="Segoe UI" panose="020B0502040204020203" pitchFamily="34" charset="0"/>
              </a:rPr>
              <a:t>5</a:t>
            </a:r>
          </a:p>
        </p:txBody>
      </p:sp>
      <p:sp>
        <p:nvSpPr>
          <p:cNvPr id="8" name="Rettangolo 7">
            <a:extLst>
              <a:ext uri="{FF2B5EF4-FFF2-40B4-BE49-F238E27FC236}">
                <a16:creationId xmlns:a16="http://schemas.microsoft.com/office/drawing/2014/main" id="{822F4559-5C47-1231-F5E2-3107275659B7}"/>
              </a:ext>
            </a:extLst>
          </p:cNvPr>
          <p:cNvSpPr/>
          <p:nvPr/>
        </p:nvSpPr>
        <p:spPr>
          <a:xfrm>
            <a:off x="489017" y="386590"/>
            <a:ext cx="10969734" cy="923330"/>
          </a:xfrm>
          <a:prstGeom prst="rect">
            <a:avLst/>
          </a:prstGeom>
          <a:noFill/>
        </p:spPr>
        <p:txBody>
          <a:bodyPr wrap="none" lIns="91440" tIns="45720" rIns="91440" bIns="45720">
            <a:spAutoFit/>
          </a:bodyPr>
          <a:lstStyle/>
          <a:p>
            <a:pPr algn="ctr"/>
            <a:r>
              <a:rPr lang="it-IT"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FREQUENT ANSWERED QUESTIONS</a:t>
            </a:r>
            <a:r>
              <a:rPr lang="it-IT" sz="32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  1/2</a:t>
            </a:r>
            <a:endParaRPr lang="it-IT"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Slide Number Placeholder 5">
            <a:extLst>
              <a:ext uri="{FF2B5EF4-FFF2-40B4-BE49-F238E27FC236}">
                <a16:creationId xmlns:a16="http://schemas.microsoft.com/office/drawing/2014/main" id="{05308EF1-F1D3-4E80-4778-061A5686E22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72B7600-67E3-4D97-B453-880E2742B982}" type="slidenum">
              <a:rPr lang="en-US" smtClean="0">
                <a:solidFill>
                  <a:srgbClr val="000000">
                    <a:tint val="75000"/>
                  </a:srgbClr>
                </a:solidFill>
              </a:rPr>
              <a:pPr defTabSz="457200"/>
              <a:t>11</a:t>
            </a:fld>
            <a:endParaRPr lang="en-US">
              <a:solidFill>
                <a:srgbClr val="000000">
                  <a:tint val="75000"/>
                </a:srgbClr>
              </a:solidFill>
            </a:endParaRPr>
          </a:p>
        </p:txBody>
      </p:sp>
    </p:spTree>
    <p:extLst>
      <p:ext uri="{BB962C8B-B14F-4D97-AF65-F5344CB8AC3E}">
        <p14:creationId xmlns:p14="http://schemas.microsoft.com/office/powerpoint/2010/main" val="93983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8B64EB-F512-7F06-540F-6F325D6FB027}"/>
              </a:ext>
            </a:extLst>
          </p:cNvPr>
          <p:cNvSpPr txBox="1"/>
          <p:nvPr/>
        </p:nvSpPr>
        <p:spPr>
          <a:xfrm>
            <a:off x="1093800" y="1649231"/>
            <a:ext cx="10004400" cy="3646800"/>
          </a:xfrm>
          <a:prstGeom prst="rect">
            <a:avLst/>
          </a:prstGeom>
          <a:noFill/>
        </p:spPr>
        <p:txBody>
          <a:bodyPr wrap="square">
            <a:spAutoFit/>
          </a:bodyPr>
          <a:lstStyle/>
          <a:p>
            <a:pPr algn="just">
              <a:lnSpc>
                <a:spcPct val="107000"/>
              </a:lnSpc>
              <a:spcAft>
                <a:spcPts val="800"/>
              </a:spcAft>
            </a:pPr>
            <a:r>
              <a:rPr lang="en-US" sz="1600" b="1" kern="100">
                <a:effectLst/>
                <a:highlight>
                  <a:srgbClr val="FFF5D9"/>
                </a:highlight>
                <a:latin typeface="Segoe UI" panose="020B0502040204020203" pitchFamily="34" charset="0"/>
                <a:ea typeface="Calibri" panose="020F0502020204030204" pitchFamily="34" charset="0"/>
                <a:cs typeface="Segoe UI" panose="020B0502040204020203" pitchFamily="34" charset="0"/>
              </a:rPr>
              <a:t>INTERVENTI DI MICRO-RIQUALIFICAZIONE:</a:t>
            </a:r>
            <a:endParaRPr lang="it-IT" sz="1400" kern="100">
              <a:effectLst/>
              <a:highlight>
                <a:srgbClr val="FFF5D9"/>
              </a:highlight>
              <a:latin typeface="Segoe UI" panose="020B0502040204020203" pitchFamily="34" charset="0"/>
              <a:ea typeface="Calibri" panose="020F0502020204030204" pitchFamily="34" charset="0"/>
              <a:cs typeface="Segoe UI" panose="020B0502040204020203" pitchFamily="34" charset="0"/>
            </a:endParaRPr>
          </a:p>
          <a:p>
            <a:pPr marL="342900" lvl="0" indent="-342900" algn="just">
              <a:lnSpc>
                <a:spcPct val="107000"/>
              </a:lnSpc>
              <a:spcAft>
                <a:spcPts val="600"/>
              </a:spcAft>
              <a:buFont typeface="Symbol" panose="05050102010706020507" pitchFamily="18" charset="2"/>
              <a:buChar char=""/>
            </a:pPr>
            <a:r>
              <a:rPr lang="it-IT" sz="1600">
                <a:latin typeface="Segoe UI" panose="020B0502040204020203" pitchFamily="34" charset="0"/>
                <a:cs typeface="Segoe UI" panose="020B0502040204020203" pitchFamily="34" charset="0"/>
              </a:rPr>
              <a:t>Le </a:t>
            </a:r>
            <a:r>
              <a:rPr lang="it-IT" sz="1600" b="1">
                <a:latin typeface="Segoe UI" panose="020B0502040204020203" pitchFamily="34" charset="0"/>
                <a:cs typeface="Segoe UI" panose="020B0502040204020203" pitchFamily="34" charset="0"/>
              </a:rPr>
              <a:t>tempistiche </a:t>
            </a:r>
            <a:r>
              <a:rPr lang="it-IT" sz="1600">
                <a:latin typeface="Segoe UI" panose="020B0502040204020203" pitchFamily="34" charset="0"/>
                <a:cs typeface="Segoe UI" panose="020B0502040204020203" pitchFamily="34" charset="0"/>
              </a:rPr>
              <a:t>espresse nell’Accordo di Partenariato verranno prorogate? </a:t>
            </a:r>
            <a:r>
              <a:rPr lang="it-IT" sz="1600">
                <a:latin typeface="Segoe UI" panose="020B0502040204020203" pitchFamily="34" charset="0"/>
                <a:cs typeface="Segoe UI" panose="020B0502040204020203" pitchFamily="34" charset="0"/>
                <a:sym typeface="Wingdings" panose="05000000000000000000" pitchFamily="2" charset="2"/>
              </a:rPr>
              <a:t> </a:t>
            </a:r>
            <a:r>
              <a:rPr lang="it-IT" sz="1600">
                <a:latin typeface="Segoe UI" panose="020B0502040204020203" pitchFamily="34" charset="0"/>
                <a:cs typeface="Segoe UI" panose="020B0502040204020203" pitchFamily="34" charset="0"/>
              </a:rPr>
              <a:t>Non è prevista una data di scadenza fissa. L’avvio delle attività è considerato a partire dal </a:t>
            </a:r>
            <a:r>
              <a:rPr lang="it-IT" sz="1600" b="1">
                <a:latin typeface="Segoe UI" panose="020B0502040204020203" pitchFamily="34" charset="0"/>
                <a:cs typeface="Segoe UI" panose="020B0502040204020203" pitchFamily="34" charset="0"/>
              </a:rPr>
              <a:t>trasferimento dell’anticipo </a:t>
            </a:r>
            <a:r>
              <a:rPr lang="it-IT" sz="1600">
                <a:latin typeface="Segoe UI" panose="020B0502040204020203" pitchFamily="34" charset="0"/>
                <a:cs typeface="Segoe UI" panose="020B0502040204020203" pitchFamily="34" charset="0"/>
              </a:rPr>
              <a:t>e i tre mesi saranno fissati da quel momento.</a:t>
            </a:r>
          </a:p>
          <a:p>
            <a:pPr marL="342900" lvl="0" indent="-342900" algn="just">
              <a:lnSpc>
                <a:spcPct val="107000"/>
              </a:lnSpc>
              <a:spcAft>
                <a:spcPts val="600"/>
              </a:spcAft>
              <a:buFont typeface="Symbol" panose="05050102010706020507" pitchFamily="18" charset="2"/>
              <a:buChar char=""/>
            </a:pPr>
            <a:r>
              <a:rPr lang="it-IT" sz="1600">
                <a:latin typeface="Segoe UI" panose="020B0502040204020203" pitchFamily="34" charset="0"/>
                <a:cs typeface="Segoe UI" panose="020B0502040204020203" pitchFamily="34" charset="0"/>
              </a:rPr>
              <a:t>Quali sono le tempistiche di </a:t>
            </a:r>
            <a:r>
              <a:rPr lang="it-IT" sz="1600" b="1">
                <a:latin typeface="Segoe UI" panose="020B0502040204020203" pitchFamily="34" charset="0"/>
                <a:cs typeface="Segoe UI" panose="020B0502040204020203" pitchFamily="34" charset="0"/>
              </a:rPr>
              <a:t>erogazione del contributo</a:t>
            </a:r>
            <a:r>
              <a:rPr lang="it-IT" sz="1600">
                <a:latin typeface="Segoe UI" panose="020B0502040204020203" pitchFamily="34" charset="0"/>
                <a:cs typeface="Segoe UI" panose="020B0502040204020203" pitchFamily="34" charset="0"/>
              </a:rPr>
              <a:t>? </a:t>
            </a:r>
            <a:r>
              <a:rPr lang="it-IT" sz="1600">
                <a:latin typeface="Segoe UI" panose="020B0502040204020203" pitchFamily="34" charset="0"/>
                <a:cs typeface="Segoe UI" panose="020B0502040204020203" pitchFamily="34" charset="0"/>
                <a:sym typeface="Wingdings" panose="05000000000000000000" pitchFamily="2" charset="2"/>
              </a:rPr>
              <a:t> </a:t>
            </a:r>
            <a:r>
              <a:rPr lang="it-IT" sz="1600">
                <a:latin typeface="Segoe UI" panose="020B0502040204020203" pitchFamily="34" charset="0"/>
                <a:cs typeface="Segoe UI" panose="020B0502040204020203" pitchFamily="34" charset="0"/>
              </a:rPr>
              <a:t>L’anticipo sarà erogato entro la fine dell’anno, mentre il saldo avverrà a rendiconto.</a:t>
            </a:r>
          </a:p>
          <a:p>
            <a:pPr marL="342900" lvl="0" indent="-342900" algn="just">
              <a:lnSpc>
                <a:spcPct val="107000"/>
              </a:lnSpc>
              <a:spcAft>
                <a:spcPts val="600"/>
              </a:spcAft>
              <a:buFont typeface="Symbol" panose="05050102010706020507" pitchFamily="18" charset="2"/>
              <a:buChar char=""/>
            </a:pPr>
            <a:r>
              <a:rPr lang="it-IT" sz="1600">
                <a:latin typeface="Segoe UI" panose="020B0502040204020203" pitchFamily="34" charset="0"/>
                <a:cs typeface="Segoe UI" panose="020B0502040204020203" pitchFamily="34" charset="0"/>
              </a:rPr>
              <a:t>Quali sono le </a:t>
            </a:r>
            <a:r>
              <a:rPr lang="it-IT" sz="1600" b="1">
                <a:latin typeface="Segoe UI" panose="020B0502040204020203" pitchFamily="34" charset="0"/>
                <a:cs typeface="Segoe UI" panose="020B0502040204020203" pitchFamily="34" charset="0"/>
              </a:rPr>
              <a:t>modalità di rendicontazione ed erogazione </a:t>
            </a:r>
            <a:r>
              <a:rPr lang="it-IT" sz="1600">
                <a:latin typeface="Segoe UI" panose="020B0502040204020203" pitchFamily="34" charset="0"/>
                <a:cs typeface="Segoe UI" panose="020B0502040204020203" pitchFamily="34" charset="0"/>
              </a:rPr>
              <a:t>del rimborso? </a:t>
            </a:r>
            <a:r>
              <a:rPr lang="it-IT" sz="1600">
                <a:latin typeface="Segoe UI" panose="020B0502040204020203" pitchFamily="34" charset="0"/>
                <a:cs typeface="Segoe UI" panose="020B0502040204020203" pitchFamily="34" charset="0"/>
                <a:sym typeface="Wingdings" panose="05000000000000000000" pitchFamily="2" charset="2"/>
              </a:rPr>
              <a:t> </a:t>
            </a:r>
            <a:r>
              <a:rPr lang="it-IT" sz="1600">
                <a:latin typeface="Segoe UI" panose="020B0502040204020203" pitchFamily="34" charset="0"/>
                <a:cs typeface="Segoe UI" panose="020B0502040204020203" pitchFamily="34" charset="0"/>
              </a:rPr>
              <a:t>La rendicontazione sarà effettuata tramite la trasmissione di documenti probatori specificati in un atto ad hoc alla Città Metropolitana di Palermo.</a:t>
            </a:r>
          </a:p>
          <a:p>
            <a:pPr marL="342900" lvl="0" indent="-342900" algn="just">
              <a:lnSpc>
                <a:spcPct val="107000"/>
              </a:lnSpc>
              <a:spcAft>
                <a:spcPts val="600"/>
              </a:spcAft>
              <a:buFont typeface="Symbol" panose="05050102010706020507" pitchFamily="18" charset="2"/>
              <a:buChar char=""/>
            </a:pPr>
            <a:r>
              <a:rPr lang="it-IT" sz="1600">
                <a:latin typeface="Segoe UI" panose="020B0502040204020203" pitchFamily="34" charset="0"/>
                <a:cs typeface="Segoe UI" panose="020B0502040204020203" pitchFamily="34" charset="0"/>
              </a:rPr>
              <a:t>Come possono le Amministrazioni </a:t>
            </a:r>
            <a:r>
              <a:rPr lang="it-IT" sz="1600" b="1">
                <a:latin typeface="Segoe UI" panose="020B0502040204020203" pitchFamily="34" charset="0"/>
                <a:cs typeface="Segoe UI" panose="020B0502040204020203" pitchFamily="34" charset="0"/>
              </a:rPr>
              <a:t>coinvolgere attivamente </a:t>
            </a:r>
            <a:r>
              <a:rPr lang="it-IT" sz="1600">
                <a:latin typeface="Segoe UI" panose="020B0502040204020203" pitchFamily="34" charset="0"/>
                <a:cs typeface="Segoe UI" panose="020B0502040204020203" pitchFamily="34" charset="0"/>
              </a:rPr>
              <a:t>i cittadini, considerato che saranno i Comuni a gestire il finanziamento? </a:t>
            </a:r>
            <a:r>
              <a:rPr lang="it-IT" sz="1600">
                <a:latin typeface="Segoe UI" panose="020B0502040204020203" pitchFamily="34" charset="0"/>
                <a:cs typeface="Segoe UI" panose="020B0502040204020203" pitchFamily="34" charset="0"/>
                <a:sym typeface="Wingdings" panose="05000000000000000000" pitchFamily="2" charset="2"/>
              </a:rPr>
              <a:t> </a:t>
            </a:r>
            <a:r>
              <a:rPr lang="it-IT" sz="1600">
                <a:latin typeface="Segoe UI" panose="020B0502040204020203" pitchFamily="34" charset="0"/>
                <a:cs typeface="Segoe UI" panose="020B0502040204020203" pitchFamily="34" charset="0"/>
              </a:rPr>
              <a:t>Attraverso il Regolamento per la gestione condivisa dei beni comuni.</a:t>
            </a:r>
          </a:p>
          <a:p>
            <a:pPr marL="342900" lvl="0" indent="-342900" algn="just">
              <a:lnSpc>
                <a:spcPct val="107000"/>
              </a:lnSpc>
              <a:spcAft>
                <a:spcPts val="600"/>
              </a:spcAft>
              <a:buFont typeface="Symbol" panose="05050102010706020507" pitchFamily="18" charset="2"/>
              <a:buChar char=""/>
            </a:pPr>
            <a:r>
              <a:rPr lang="it-IT" sz="1600">
                <a:latin typeface="Segoe UI" panose="020B0502040204020203" pitchFamily="34" charset="0"/>
                <a:cs typeface="Segoe UI" panose="020B0502040204020203" pitchFamily="34" charset="0"/>
              </a:rPr>
              <a:t>È possibile, per ogni Amministrazione, avviare autonomamente l’iter di discussione e approvazione del </a:t>
            </a:r>
            <a:r>
              <a:rPr lang="it-IT" sz="1600" b="1">
                <a:latin typeface="Segoe UI" panose="020B0502040204020203" pitchFamily="34" charset="0"/>
                <a:cs typeface="Segoe UI" panose="020B0502040204020203" pitchFamily="34" charset="0"/>
              </a:rPr>
              <a:t>Regolamento per la gestione condivisa dei beni comuni?</a:t>
            </a:r>
            <a:r>
              <a:rPr lang="it-IT" sz="1600">
                <a:latin typeface="Segoe UI" panose="020B0502040204020203" pitchFamily="34" charset="0"/>
                <a:cs typeface="Segoe UI" panose="020B0502040204020203" pitchFamily="34" charset="0"/>
              </a:rPr>
              <a:t> </a:t>
            </a:r>
            <a:r>
              <a:rPr lang="it-IT" sz="1600">
                <a:latin typeface="Segoe UI" panose="020B0502040204020203" pitchFamily="34" charset="0"/>
                <a:cs typeface="Segoe UI" panose="020B0502040204020203" pitchFamily="34" charset="0"/>
                <a:sym typeface="Wingdings" panose="05000000000000000000" pitchFamily="2" charset="2"/>
              </a:rPr>
              <a:t> </a:t>
            </a:r>
            <a:r>
              <a:rPr lang="it-IT" sz="1600">
                <a:latin typeface="Segoe UI" panose="020B0502040204020203" pitchFamily="34" charset="0"/>
                <a:cs typeface="Segoe UI" panose="020B0502040204020203" pitchFamily="34" charset="0"/>
              </a:rPr>
              <a:t>Sì, è possibile procedere autonomamente.</a:t>
            </a:r>
          </a:p>
        </p:txBody>
      </p:sp>
      <p:sp>
        <p:nvSpPr>
          <p:cNvPr id="19" name="Oval 18">
            <a:extLst>
              <a:ext uri="{FF2B5EF4-FFF2-40B4-BE49-F238E27FC236}">
                <a16:creationId xmlns:a16="http://schemas.microsoft.com/office/drawing/2014/main" id="{14E34ABF-E1FF-196D-89D2-6334881E136C}"/>
              </a:ext>
            </a:extLst>
          </p:cNvPr>
          <p:cNvSpPr/>
          <p:nvPr/>
        </p:nvSpPr>
        <p:spPr>
          <a:xfrm>
            <a:off x="1079557" y="2053516"/>
            <a:ext cx="314848" cy="311498"/>
          </a:xfrm>
          <a:prstGeom prst="ellipse">
            <a:avLst/>
          </a:prstGeom>
          <a:solidFill>
            <a:srgbClr val="004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a:solidFill>
                  <a:schemeClr val="bg1"/>
                </a:solidFill>
                <a:latin typeface="Segoe UI" panose="020B0502040204020203" pitchFamily="34" charset="0"/>
                <a:cs typeface="Segoe UI" panose="020B0502040204020203" pitchFamily="34" charset="0"/>
              </a:rPr>
              <a:t>1</a:t>
            </a:r>
          </a:p>
        </p:txBody>
      </p:sp>
      <p:sp>
        <p:nvSpPr>
          <p:cNvPr id="21" name="Oval 20">
            <a:extLst>
              <a:ext uri="{FF2B5EF4-FFF2-40B4-BE49-F238E27FC236}">
                <a16:creationId xmlns:a16="http://schemas.microsoft.com/office/drawing/2014/main" id="{A6DF61DF-6F0C-C284-A09E-36798F0000A3}"/>
              </a:ext>
            </a:extLst>
          </p:cNvPr>
          <p:cNvSpPr/>
          <p:nvPr/>
        </p:nvSpPr>
        <p:spPr>
          <a:xfrm>
            <a:off x="1079557" y="2919553"/>
            <a:ext cx="314848" cy="311498"/>
          </a:xfrm>
          <a:prstGeom prst="ellipse">
            <a:avLst/>
          </a:prstGeom>
          <a:solidFill>
            <a:srgbClr val="004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a:solidFill>
                  <a:schemeClr val="bg1"/>
                </a:solidFill>
                <a:latin typeface="Segoe UI" panose="020B0502040204020203" pitchFamily="34" charset="0"/>
                <a:cs typeface="Segoe UI" panose="020B0502040204020203" pitchFamily="34" charset="0"/>
              </a:rPr>
              <a:t>2</a:t>
            </a:r>
          </a:p>
        </p:txBody>
      </p:sp>
      <p:sp>
        <p:nvSpPr>
          <p:cNvPr id="22" name="Oval 21">
            <a:extLst>
              <a:ext uri="{FF2B5EF4-FFF2-40B4-BE49-F238E27FC236}">
                <a16:creationId xmlns:a16="http://schemas.microsoft.com/office/drawing/2014/main" id="{788E02B2-ECFF-8AA4-A08C-1D8E485384B0}"/>
              </a:ext>
            </a:extLst>
          </p:cNvPr>
          <p:cNvSpPr/>
          <p:nvPr/>
        </p:nvSpPr>
        <p:spPr>
          <a:xfrm>
            <a:off x="1079557" y="3527678"/>
            <a:ext cx="314848" cy="311498"/>
          </a:xfrm>
          <a:prstGeom prst="ellipse">
            <a:avLst/>
          </a:prstGeom>
          <a:solidFill>
            <a:srgbClr val="004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a:solidFill>
                  <a:schemeClr val="bg1"/>
                </a:solidFill>
                <a:latin typeface="Segoe UI" panose="020B0502040204020203" pitchFamily="34" charset="0"/>
                <a:cs typeface="Segoe UI" panose="020B0502040204020203" pitchFamily="34" charset="0"/>
              </a:rPr>
              <a:t>3</a:t>
            </a:r>
          </a:p>
        </p:txBody>
      </p:sp>
      <p:sp>
        <p:nvSpPr>
          <p:cNvPr id="23" name="Oval 22">
            <a:extLst>
              <a:ext uri="{FF2B5EF4-FFF2-40B4-BE49-F238E27FC236}">
                <a16:creationId xmlns:a16="http://schemas.microsoft.com/office/drawing/2014/main" id="{497BAA9F-06E0-7156-98BD-39E50A94C8FF}"/>
              </a:ext>
            </a:extLst>
          </p:cNvPr>
          <p:cNvSpPr/>
          <p:nvPr/>
        </p:nvSpPr>
        <p:spPr>
          <a:xfrm>
            <a:off x="1079557" y="4372197"/>
            <a:ext cx="314848" cy="311498"/>
          </a:xfrm>
          <a:prstGeom prst="ellipse">
            <a:avLst/>
          </a:prstGeom>
          <a:solidFill>
            <a:srgbClr val="004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a:solidFill>
                  <a:schemeClr val="bg1"/>
                </a:solidFill>
                <a:latin typeface="Segoe UI" panose="020B0502040204020203" pitchFamily="34" charset="0"/>
                <a:cs typeface="Segoe UI" panose="020B0502040204020203" pitchFamily="34" charset="0"/>
              </a:rPr>
              <a:t>4</a:t>
            </a:r>
          </a:p>
        </p:txBody>
      </p:sp>
      <p:sp>
        <p:nvSpPr>
          <p:cNvPr id="24" name="Oval 23">
            <a:extLst>
              <a:ext uri="{FF2B5EF4-FFF2-40B4-BE49-F238E27FC236}">
                <a16:creationId xmlns:a16="http://schemas.microsoft.com/office/drawing/2014/main" id="{654EA59B-C712-51FF-EF6B-DA23B6323153}"/>
              </a:ext>
            </a:extLst>
          </p:cNvPr>
          <p:cNvSpPr/>
          <p:nvPr/>
        </p:nvSpPr>
        <p:spPr>
          <a:xfrm>
            <a:off x="1079557" y="4965523"/>
            <a:ext cx="314848" cy="311498"/>
          </a:xfrm>
          <a:prstGeom prst="ellipse">
            <a:avLst/>
          </a:prstGeom>
          <a:solidFill>
            <a:srgbClr val="004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a:solidFill>
                  <a:schemeClr val="bg1"/>
                </a:solidFill>
                <a:latin typeface="Segoe UI" panose="020B0502040204020203" pitchFamily="34" charset="0"/>
                <a:cs typeface="Segoe UI" panose="020B0502040204020203" pitchFamily="34" charset="0"/>
              </a:rPr>
              <a:t>5</a:t>
            </a:r>
          </a:p>
        </p:txBody>
      </p:sp>
      <p:sp>
        <p:nvSpPr>
          <p:cNvPr id="2" name="Rettangolo 1">
            <a:extLst>
              <a:ext uri="{FF2B5EF4-FFF2-40B4-BE49-F238E27FC236}">
                <a16:creationId xmlns:a16="http://schemas.microsoft.com/office/drawing/2014/main" id="{ABDD3DB8-B28E-E07E-08A6-646D1989E86F}"/>
              </a:ext>
            </a:extLst>
          </p:cNvPr>
          <p:cNvSpPr/>
          <p:nvPr/>
        </p:nvSpPr>
        <p:spPr>
          <a:xfrm>
            <a:off x="489017" y="386590"/>
            <a:ext cx="10969734" cy="923330"/>
          </a:xfrm>
          <a:prstGeom prst="rect">
            <a:avLst/>
          </a:prstGeom>
          <a:noFill/>
        </p:spPr>
        <p:txBody>
          <a:bodyPr wrap="none" lIns="91440" tIns="45720" rIns="91440" bIns="45720">
            <a:spAutoFit/>
          </a:bodyPr>
          <a:lstStyle/>
          <a:p>
            <a:pPr algn="ctr"/>
            <a:r>
              <a:rPr lang="it-IT"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FREQUENT ANSWERED QUESTIONS</a:t>
            </a:r>
            <a:r>
              <a:rPr lang="it-IT" sz="32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  2/2</a:t>
            </a:r>
            <a:endParaRPr lang="it-IT"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Slide Number Placeholder 5">
            <a:extLst>
              <a:ext uri="{FF2B5EF4-FFF2-40B4-BE49-F238E27FC236}">
                <a16:creationId xmlns:a16="http://schemas.microsoft.com/office/drawing/2014/main" id="{EBCF10EB-27C0-2D60-3136-4A3D4AAC72F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72B7600-67E3-4D97-B453-880E2742B982}" type="slidenum">
              <a:rPr lang="en-US" smtClean="0">
                <a:solidFill>
                  <a:srgbClr val="000000">
                    <a:tint val="75000"/>
                  </a:srgbClr>
                </a:solidFill>
              </a:rPr>
              <a:pPr defTabSz="457200"/>
              <a:t>12</a:t>
            </a:fld>
            <a:endParaRPr lang="en-US">
              <a:solidFill>
                <a:srgbClr val="000000">
                  <a:tint val="75000"/>
                </a:srgbClr>
              </a:solidFill>
            </a:endParaRPr>
          </a:p>
        </p:txBody>
      </p:sp>
    </p:spTree>
    <p:extLst>
      <p:ext uri="{BB962C8B-B14F-4D97-AF65-F5344CB8AC3E}">
        <p14:creationId xmlns:p14="http://schemas.microsoft.com/office/powerpoint/2010/main" val="347345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angoli arrotondati 7">
            <a:extLst>
              <a:ext uri="{FF2B5EF4-FFF2-40B4-BE49-F238E27FC236}">
                <a16:creationId xmlns:a16="http://schemas.microsoft.com/office/drawing/2014/main" id="{EBC25920-F498-3D58-FFB5-B5CFCEB2CFC3}"/>
              </a:ext>
            </a:extLst>
          </p:cNvPr>
          <p:cNvSpPr/>
          <p:nvPr/>
        </p:nvSpPr>
        <p:spPr>
          <a:xfrm>
            <a:off x="598714" y="2389485"/>
            <a:ext cx="3535680" cy="923330"/>
          </a:xfrm>
          <a:prstGeom prst="roundRect">
            <a:avLst/>
          </a:prstGeom>
          <a:solidFill>
            <a:srgbClr val="1A5B53"/>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a:solidFill>
                  <a:srgbClr val="FFF5D9"/>
                </a:solidFill>
                <a:latin typeface="Segoe UI" panose="020B0502040204020203" pitchFamily="34" charset="0"/>
                <a:cs typeface="Segoe UI" panose="020B0502040204020203" pitchFamily="34" charset="0"/>
              </a:rPr>
              <a:t>Quali Comuni – tra quelli ammessi a contributo – hanno approvato il Regolamento:</a:t>
            </a:r>
          </a:p>
        </p:txBody>
      </p:sp>
      <p:sp>
        <p:nvSpPr>
          <p:cNvPr id="6" name="Slide Number Placeholder 5">
            <a:extLst>
              <a:ext uri="{FF2B5EF4-FFF2-40B4-BE49-F238E27FC236}">
                <a16:creationId xmlns:a16="http://schemas.microsoft.com/office/drawing/2014/main" id="{90D5E52E-B2F1-FB34-6233-6AC1B3956908}"/>
              </a:ext>
            </a:extLst>
          </p:cNvPr>
          <p:cNvSpPr>
            <a:spLocks noGrp="1"/>
          </p:cNvSpPr>
          <p:nvPr>
            <p:ph type="sldNum" sz="quarter" idx="12"/>
          </p:nvPr>
        </p:nvSpPr>
        <p:spPr>
          <a:xfrm>
            <a:off x="8610600" y="6210083"/>
            <a:ext cx="2743200" cy="365125"/>
          </a:xfrm>
        </p:spPr>
        <p:txBody>
          <a:bodyPr/>
          <a:lstStyle/>
          <a:p>
            <a:fld id="{672B7600-67E3-4D97-B453-880E2742B982}" type="slidenum">
              <a:rPr lang="en-US" smtClean="0"/>
              <a:t>13</a:t>
            </a:fld>
            <a:endParaRPr lang="en-US" dirty="0"/>
          </a:p>
        </p:txBody>
      </p:sp>
      <p:sp>
        <p:nvSpPr>
          <p:cNvPr id="4" name="CasellaDiTesto 3">
            <a:extLst>
              <a:ext uri="{FF2B5EF4-FFF2-40B4-BE49-F238E27FC236}">
                <a16:creationId xmlns:a16="http://schemas.microsoft.com/office/drawing/2014/main" id="{CE961976-51D6-648E-A4C4-DB748BF54E7C}"/>
              </a:ext>
            </a:extLst>
          </p:cNvPr>
          <p:cNvSpPr txBox="1"/>
          <p:nvPr/>
        </p:nvSpPr>
        <p:spPr>
          <a:xfrm>
            <a:off x="598714" y="929468"/>
            <a:ext cx="10755086" cy="1077218"/>
          </a:xfrm>
          <a:prstGeom prst="rect">
            <a:avLst/>
          </a:prstGeom>
          <a:noFill/>
        </p:spPr>
        <p:txBody>
          <a:bodyPr wrap="square" rtlCol="0">
            <a:spAutoFit/>
          </a:bodyPr>
          <a:lstStyle/>
          <a:p>
            <a:pPr algn="just"/>
            <a:r>
              <a:rPr lang="it-IT" sz="1600" b="1">
                <a:latin typeface="Segoe UI" panose="020B0502040204020203" pitchFamily="34" charset="0"/>
                <a:cs typeface="Segoe UI" panose="020B0502040204020203" pitchFamily="34" charset="0"/>
              </a:rPr>
              <a:t>Il Regolamento per l’Amministrazione condivisa dei beni comuni </a:t>
            </a:r>
            <a:r>
              <a:rPr lang="it-IT" sz="1600">
                <a:latin typeface="Segoe UI" panose="020B0502040204020203" pitchFamily="34" charset="0"/>
                <a:cs typeface="Segoe UI" panose="020B0502040204020203" pitchFamily="34" charset="0"/>
              </a:rPr>
              <a:t>è un atto normativo, che mette al centro la disciplina delle forme di collaborazione tra i cittadini e l’amministrazione, finalizzate alla cura, alla rigenerazione e alla gestione condivisa dei beni comuni, che trovano realizzazione, più concretamente, attraverso la stipula dei </a:t>
            </a:r>
            <a:r>
              <a:rPr lang="it-IT" sz="1600" b="1">
                <a:latin typeface="Segoe UI" panose="020B0502040204020203" pitchFamily="34" charset="0"/>
                <a:cs typeface="Segoe UI" panose="020B0502040204020203" pitchFamily="34" charset="0"/>
              </a:rPr>
              <a:t>Patti di collaborazione</a:t>
            </a:r>
            <a:r>
              <a:rPr lang="it-IT" sz="1600">
                <a:latin typeface="Segoe UI" panose="020B0502040204020203" pitchFamily="34" charset="0"/>
                <a:cs typeface="Segoe UI" panose="020B0502040204020203" pitchFamily="34" charset="0"/>
              </a:rPr>
              <a:t>. </a:t>
            </a:r>
            <a:r>
              <a:rPr lang="it-IT" sz="1400">
                <a:latin typeface="Segoe UI" panose="020B0502040204020203" pitchFamily="34" charset="0"/>
                <a:cs typeface="Segoe UI" panose="020B0502040204020203" pitchFamily="34" charset="0"/>
              </a:rPr>
              <a:t>(</a:t>
            </a:r>
            <a:r>
              <a:rPr lang="it-IT" sz="1400" i="1" err="1">
                <a:latin typeface="Segoe UI" panose="020B0502040204020203" pitchFamily="34" charset="0"/>
                <a:cs typeface="Segoe UI" panose="020B0502040204020203" pitchFamily="34" charset="0"/>
              </a:rPr>
              <a:t>Labsus</a:t>
            </a:r>
            <a:r>
              <a:rPr lang="it-IT" sz="1400">
                <a:latin typeface="Segoe UI" panose="020B0502040204020203" pitchFamily="34" charset="0"/>
                <a:cs typeface="Segoe UI" panose="020B0502040204020203" pitchFamily="34" charset="0"/>
              </a:rPr>
              <a:t>)</a:t>
            </a:r>
            <a:endParaRPr lang="en-US" sz="1600">
              <a:latin typeface="Segoe UI" panose="020B0502040204020203" pitchFamily="34" charset="0"/>
              <a:cs typeface="Segoe UI" panose="020B0502040204020203" pitchFamily="34" charset="0"/>
            </a:endParaRPr>
          </a:p>
        </p:txBody>
      </p:sp>
      <p:sp>
        <p:nvSpPr>
          <p:cNvPr id="9" name="CasellaDiTesto 8">
            <a:extLst>
              <a:ext uri="{FF2B5EF4-FFF2-40B4-BE49-F238E27FC236}">
                <a16:creationId xmlns:a16="http://schemas.microsoft.com/office/drawing/2014/main" id="{C617A0B9-ED94-5201-48F5-B6C3E4CF82AC}"/>
              </a:ext>
            </a:extLst>
          </p:cNvPr>
          <p:cNvSpPr txBox="1"/>
          <p:nvPr/>
        </p:nvSpPr>
        <p:spPr>
          <a:xfrm>
            <a:off x="263799" y="3409175"/>
            <a:ext cx="3883601" cy="2800767"/>
          </a:xfrm>
          <a:prstGeom prst="rect">
            <a:avLst/>
          </a:prstGeom>
          <a:noFill/>
        </p:spPr>
        <p:txBody>
          <a:bodyPr wrap="square" numCol="2" rtlCol="0">
            <a:spAutoFit/>
          </a:bodyPr>
          <a:lstStyle/>
          <a:p>
            <a:pPr marL="342900" indent="-342900">
              <a:buBlip>
                <a:blip r:embed="rId2"/>
              </a:buBlip>
            </a:pPr>
            <a:r>
              <a:rPr lang="it-IT" sz="1600" dirty="0">
                <a:latin typeface="Segoe UI" panose="020B0502040204020203" pitchFamily="34" charset="0"/>
                <a:cs typeface="Segoe UI" panose="020B0502040204020203" pitchFamily="34" charset="0"/>
              </a:rPr>
              <a:t>Corleone</a:t>
            </a:r>
          </a:p>
          <a:p>
            <a:pPr marL="342900" indent="-342900">
              <a:buBlip>
                <a:blip r:embed="rId2"/>
              </a:buBlip>
            </a:pPr>
            <a:r>
              <a:rPr lang="it-IT" sz="1600" dirty="0">
                <a:latin typeface="Segoe UI" panose="020B0502040204020203" pitchFamily="34" charset="0"/>
                <a:cs typeface="Segoe UI" panose="020B0502040204020203" pitchFamily="34" charset="0"/>
              </a:rPr>
              <a:t>Prizzi</a:t>
            </a:r>
          </a:p>
          <a:p>
            <a:pPr marL="342900" indent="-342900">
              <a:buBlip>
                <a:blip r:embed="rId2"/>
              </a:buBlip>
            </a:pPr>
            <a:r>
              <a:rPr lang="it-IT" sz="1600" dirty="0">
                <a:latin typeface="Segoe UI" panose="020B0502040204020203" pitchFamily="34" charset="0"/>
                <a:cs typeface="Segoe UI" panose="020B0502040204020203" pitchFamily="34" charset="0"/>
              </a:rPr>
              <a:t>Marineo</a:t>
            </a:r>
          </a:p>
          <a:p>
            <a:pPr marL="342900" indent="-342900">
              <a:buBlip>
                <a:blip r:embed="rId2"/>
              </a:buBlip>
            </a:pPr>
            <a:r>
              <a:rPr lang="it-IT" sz="1600" dirty="0">
                <a:latin typeface="Segoe UI" panose="020B0502040204020203" pitchFamily="34" charset="0"/>
                <a:cs typeface="Segoe UI" panose="020B0502040204020203" pitchFamily="34" charset="0"/>
              </a:rPr>
              <a:t>Lercara Friddi</a:t>
            </a:r>
          </a:p>
          <a:p>
            <a:pPr marL="342900" indent="-342900">
              <a:buBlip>
                <a:blip r:embed="rId2"/>
              </a:buBlip>
            </a:pPr>
            <a:r>
              <a:rPr lang="it-IT" sz="1600" dirty="0">
                <a:latin typeface="Segoe UI" panose="020B0502040204020203" pitchFamily="34" charset="0"/>
                <a:cs typeface="Segoe UI" panose="020B0502040204020203" pitchFamily="34" charset="0"/>
              </a:rPr>
              <a:t>Valledolmo</a:t>
            </a:r>
          </a:p>
          <a:p>
            <a:pPr marL="342900" indent="-342900">
              <a:buBlip>
                <a:blip r:embed="rId2"/>
              </a:buBlip>
            </a:pPr>
            <a:r>
              <a:rPr lang="it-IT" sz="1600" dirty="0">
                <a:latin typeface="Segoe UI" panose="020B0502040204020203" pitchFamily="34" charset="0"/>
                <a:cs typeface="Segoe UI" panose="020B0502040204020203" pitchFamily="34" charset="0"/>
              </a:rPr>
              <a:t>Altavilla Milicia</a:t>
            </a:r>
          </a:p>
          <a:p>
            <a:pPr marL="342900" indent="-342900">
              <a:buBlip>
                <a:blip r:embed="rId2"/>
              </a:buBlip>
            </a:pPr>
            <a:r>
              <a:rPr lang="it-IT" sz="1600" dirty="0">
                <a:latin typeface="Segoe UI" panose="020B0502040204020203" pitchFamily="34" charset="0"/>
                <a:cs typeface="Segoe UI" panose="020B0502040204020203" pitchFamily="34" charset="0"/>
              </a:rPr>
              <a:t>Palermo</a:t>
            </a:r>
          </a:p>
          <a:p>
            <a:pPr marL="342900" indent="-342900">
              <a:buBlip>
                <a:blip r:embed="rId2"/>
              </a:buBlip>
            </a:pPr>
            <a:r>
              <a:rPr lang="it-IT" sz="1600" dirty="0">
                <a:latin typeface="Segoe UI" panose="020B0502040204020203" pitchFamily="34" charset="0"/>
                <a:cs typeface="Segoe UI" panose="020B0502040204020203" pitchFamily="34" charset="0"/>
              </a:rPr>
              <a:t>Blufi</a:t>
            </a:r>
          </a:p>
          <a:p>
            <a:pPr marL="342900" indent="-342900">
              <a:buBlip>
                <a:blip r:embed="rId2"/>
              </a:buBlip>
            </a:pPr>
            <a:r>
              <a:rPr lang="it-IT" sz="1600" dirty="0">
                <a:latin typeface="Segoe UI" panose="020B0502040204020203" pitchFamily="34" charset="0"/>
                <a:cs typeface="Segoe UI" panose="020B0502040204020203" pitchFamily="34" charset="0"/>
              </a:rPr>
              <a:t>Petralia Sottana</a:t>
            </a:r>
          </a:p>
          <a:p>
            <a:pPr marL="342900" indent="-342900">
              <a:buBlip>
                <a:blip r:embed="rId2"/>
              </a:buBlip>
            </a:pPr>
            <a:r>
              <a:rPr lang="it-IT" sz="1600" dirty="0">
                <a:latin typeface="Segoe UI" panose="020B0502040204020203" pitchFamily="34" charset="0"/>
                <a:cs typeface="Segoe UI" panose="020B0502040204020203" pitchFamily="34" charset="0"/>
              </a:rPr>
              <a:t>Godrano</a:t>
            </a:r>
          </a:p>
          <a:p>
            <a:pPr marL="342900" indent="-342900">
              <a:buBlip>
                <a:blip r:embed="rId2"/>
              </a:buBlip>
            </a:pPr>
            <a:endParaRPr lang="it-IT" sz="1600" dirty="0">
              <a:latin typeface="Segoe UI" panose="020B0502040204020203" pitchFamily="34" charset="0"/>
              <a:cs typeface="Segoe UI" panose="020B0502040204020203" pitchFamily="34" charset="0"/>
            </a:endParaRPr>
          </a:p>
          <a:p>
            <a:pPr marL="342900" indent="-342900">
              <a:buBlip>
                <a:blip r:embed="rId2"/>
              </a:buBlip>
            </a:pPr>
            <a:r>
              <a:rPr lang="it-IT" sz="1600" dirty="0">
                <a:latin typeface="Segoe UI" panose="020B0502040204020203" pitchFamily="34" charset="0"/>
                <a:cs typeface="Segoe UI" panose="020B0502040204020203" pitchFamily="34" charset="0"/>
              </a:rPr>
              <a:t>Gangi</a:t>
            </a:r>
          </a:p>
          <a:p>
            <a:pPr marL="342900" indent="-342900">
              <a:buBlip>
                <a:blip r:embed="rId2"/>
              </a:buBlip>
            </a:pPr>
            <a:r>
              <a:rPr lang="it-IT" sz="1600" dirty="0">
                <a:latin typeface="Segoe UI" panose="020B0502040204020203" pitchFamily="34" charset="0"/>
                <a:cs typeface="Segoe UI" panose="020B0502040204020203" pitchFamily="34" charset="0"/>
              </a:rPr>
              <a:t>Collesano</a:t>
            </a:r>
          </a:p>
          <a:p>
            <a:pPr marL="342900" indent="-342900">
              <a:buBlip>
                <a:blip r:embed="rId2"/>
              </a:buBlip>
            </a:pPr>
            <a:r>
              <a:rPr lang="it-IT" sz="1600" dirty="0">
                <a:latin typeface="Segoe UI" panose="020B0502040204020203" pitchFamily="34" charset="0"/>
                <a:cs typeface="Segoe UI" panose="020B0502040204020203" pitchFamily="34" charset="0"/>
              </a:rPr>
              <a:t>Castronovo di Sicilia</a:t>
            </a:r>
          </a:p>
          <a:p>
            <a:pPr marL="342900" indent="-342900">
              <a:buBlip>
                <a:blip r:embed="rId2"/>
              </a:buBlip>
            </a:pPr>
            <a:r>
              <a:rPr lang="it-IT" sz="1600" dirty="0">
                <a:latin typeface="Segoe UI" panose="020B0502040204020203" pitchFamily="34" charset="0"/>
                <a:cs typeface="Segoe UI" panose="020B0502040204020203" pitchFamily="34" charset="0"/>
              </a:rPr>
              <a:t>Petralia Soprana</a:t>
            </a:r>
          </a:p>
          <a:p>
            <a:pPr marL="342900" indent="-342900">
              <a:buBlip>
                <a:blip r:embed="rId2"/>
              </a:buBlip>
            </a:pPr>
            <a:r>
              <a:rPr lang="it-IT" sz="1600" dirty="0">
                <a:latin typeface="Segoe UI" panose="020B0502040204020203" pitchFamily="34" charset="0"/>
                <a:cs typeface="Segoe UI" panose="020B0502040204020203" pitchFamily="34" charset="0"/>
              </a:rPr>
              <a:t>Campofelice di Roccella</a:t>
            </a:r>
          </a:p>
          <a:p>
            <a:pPr marL="342900" indent="-342900">
              <a:buBlip>
                <a:blip r:embed="rId2"/>
              </a:buBlip>
            </a:pPr>
            <a:r>
              <a:rPr lang="it-IT" sz="1600" dirty="0">
                <a:latin typeface="Segoe UI" panose="020B0502040204020203" pitchFamily="34" charset="0"/>
                <a:cs typeface="Segoe UI" panose="020B0502040204020203" pitchFamily="34" charset="0"/>
              </a:rPr>
              <a:t>Castellana Sicula</a:t>
            </a:r>
          </a:p>
          <a:p>
            <a:pPr marL="342900" indent="-342900">
              <a:buBlip>
                <a:blip r:embed="rId2"/>
              </a:buBlip>
            </a:pPr>
            <a:r>
              <a:rPr lang="it-IT" sz="1600" dirty="0">
                <a:latin typeface="Segoe UI" panose="020B0502040204020203" pitchFamily="34" charset="0"/>
                <a:cs typeface="Segoe UI" panose="020B0502040204020203" pitchFamily="34" charset="0"/>
              </a:rPr>
              <a:t>Geraci Siculo</a:t>
            </a:r>
          </a:p>
          <a:p>
            <a:pPr marL="342900" indent="-342900">
              <a:buBlip>
                <a:blip r:embed="rId2"/>
              </a:buBlip>
            </a:pPr>
            <a:r>
              <a:rPr lang="it-IT" sz="1600" dirty="0">
                <a:latin typeface="Segoe UI" panose="020B0502040204020203" pitchFamily="34" charset="0"/>
                <a:cs typeface="Segoe UI" panose="020B0502040204020203" pitchFamily="34" charset="0"/>
              </a:rPr>
              <a:t>Sciara</a:t>
            </a:r>
          </a:p>
        </p:txBody>
      </p:sp>
      <p:cxnSp>
        <p:nvCxnSpPr>
          <p:cNvPr id="10" name="Straight Connector 22">
            <a:extLst>
              <a:ext uri="{FF2B5EF4-FFF2-40B4-BE49-F238E27FC236}">
                <a16:creationId xmlns:a16="http://schemas.microsoft.com/office/drawing/2014/main" id="{02F20186-C2D7-32CA-8FDE-4B6AD2978FC5}"/>
              </a:ext>
            </a:extLst>
          </p:cNvPr>
          <p:cNvCxnSpPr>
            <a:cxnSpLocks/>
          </p:cNvCxnSpPr>
          <p:nvPr/>
        </p:nvCxnSpPr>
        <p:spPr>
          <a:xfrm>
            <a:off x="664968" y="2197485"/>
            <a:ext cx="105840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ttangolo con angoli arrotondati 10">
            <a:extLst>
              <a:ext uri="{FF2B5EF4-FFF2-40B4-BE49-F238E27FC236}">
                <a16:creationId xmlns:a16="http://schemas.microsoft.com/office/drawing/2014/main" id="{7460C264-D7E7-8A48-FC49-298EE70E8B3C}"/>
              </a:ext>
            </a:extLst>
          </p:cNvPr>
          <p:cNvSpPr/>
          <p:nvPr/>
        </p:nvSpPr>
        <p:spPr>
          <a:xfrm>
            <a:off x="7903514" y="2367828"/>
            <a:ext cx="3535680" cy="923330"/>
          </a:xfrm>
          <a:prstGeom prst="roundRect">
            <a:avLst/>
          </a:prstGeom>
          <a:solidFill>
            <a:srgbClr val="1A5B53"/>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a:solidFill>
                  <a:srgbClr val="FFF5D9"/>
                </a:solidFill>
                <a:latin typeface="Segoe UI" panose="020B0502040204020203" pitchFamily="34" charset="0"/>
                <a:cs typeface="Segoe UI" panose="020B0502040204020203" pitchFamily="34" charset="0"/>
              </a:rPr>
              <a:t>Quali Comuni – tra quelli ammessi a contributo – lo adotteranno in </a:t>
            </a:r>
            <a:r>
              <a:rPr lang="it-IT" i="1">
                <a:solidFill>
                  <a:srgbClr val="FFF5D9"/>
                </a:solidFill>
                <a:latin typeface="Segoe UI" panose="020B0502040204020203" pitchFamily="34" charset="0"/>
                <a:cs typeface="Segoe UI" panose="020B0502040204020203" pitchFamily="34" charset="0"/>
              </a:rPr>
              <a:t>itinere</a:t>
            </a:r>
            <a:r>
              <a:rPr lang="it-IT">
                <a:solidFill>
                  <a:srgbClr val="FFF5D9"/>
                </a:solidFill>
                <a:latin typeface="Segoe UI" panose="020B0502040204020203" pitchFamily="34" charset="0"/>
                <a:cs typeface="Segoe UI" panose="020B0502040204020203" pitchFamily="34" charset="0"/>
              </a:rPr>
              <a:t>:</a:t>
            </a:r>
          </a:p>
        </p:txBody>
      </p:sp>
      <p:sp>
        <p:nvSpPr>
          <p:cNvPr id="13" name="CasellaDiTesto 12">
            <a:extLst>
              <a:ext uri="{FF2B5EF4-FFF2-40B4-BE49-F238E27FC236}">
                <a16:creationId xmlns:a16="http://schemas.microsoft.com/office/drawing/2014/main" id="{D42B417E-3537-DFAD-E698-A74CDF5A678B}"/>
              </a:ext>
            </a:extLst>
          </p:cNvPr>
          <p:cNvSpPr txBox="1"/>
          <p:nvPr/>
        </p:nvSpPr>
        <p:spPr>
          <a:xfrm>
            <a:off x="7744291" y="3461500"/>
            <a:ext cx="3854126" cy="2554545"/>
          </a:xfrm>
          <a:prstGeom prst="rect">
            <a:avLst/>
          </a:prstGeom>
          <a:noFill/>
        </p:spPr>
        <p:txBody>
          <a:bodyPr wrap="square" numCol="2" rtlCol="0">
            <a:spAutoFit/>
          </a:bodyPr>
          <a:lstStyle/>
          <a:p>
            <a:pPr marL="342900" indent="-342900">
              <a:buBlip>
                <a:blip r:embed="rId3"/>
              </a:buBlip>
            </a:pPr>
            <a:r>
              <a:rPr lang="it-IT" sz="1600" dirty="0">
                <a:latin typeface="Segoe UI" panose="020B0502040204020203" pitchFamily="34" charset="0"/>
                <a:cs typeface="Segoe UI" panose="020B0502040204020203" pitchFamily="34" charset="0"/>
              </a:rPr>
              <a:t>Chiusa Sclafani</a:t>
            </a:r>
          </a:p>
          <a:p>
            <a:pPr marL="342900" indent="-342900">
              <a:buBlip>
                <a:blip r:embed="rId3"/>
              </a:buBlip>
            </a:pPr>
            <a:r>
              <a:rPr lang="it-IT" sz="1600" dirty="0">
                <a:latin typeface="Segoe UI" panose="020B0502040204020203" pitchFamily="34" charset="0"/>
                <a:cs typeface="Segoe UI" panose="020B0502040204020203" pitchFamily="34" charset="0"/>
              </a:rPr>
              <a:t>Piana degli Albanesi  </a:t>
            </a:r>
          </a:p>
          <a:p>
            <a:pPr marL="342900" indent="-342900">
              <a:buBlip>
                <a:blip r:embed="rId3"/>
              </a:buBlip>
            </a:pPr>
            <a:r>
              <a:rPr lang="it-IT" sz="1600" dirty="0">
                <a:latin typeface="Segoe UI" panose="020B0502040204020203" pitchFamily="34" charset="0"/>
                <a:cs typeface="Segoe UI" panose="020B0502040204020203" pitchFamily="34" charset="0"/>
              </a:rPr>
              <a:t>Balestrate</a:t>
            </a:r>
          </a:p>
          <a:p>
            <a:pPr marL="342900" indent="-342900">
              <a:buBlip>
                <a:blip r:embed="rId3"/>
              </a:buBlip>
            </a:pPr>
            <a:r>
              <a:rPr lang="it-IT" sz="1600" dirty="0">
                <a:latin typeface="Segoe UI" panose="020B0502040204020203" pitchFamily="34" charset="0"/>
                <a:cs typeface="Segoe UI" panose="020B0502040204020203" pitchFamily="34" charset="0"/>
              </a:rPr>
              <a:t>Isola delle Femmine</a:t>
            </a:r>
          </a:p>
          <a:p>
            <a:pPr marL="342900" indent="-342900">
              <a:buBlip>
                <a:blip r:embed="rId3"/>
              </a:buBlip>
            </a:pPr>
            <a:endParaRPr lang="it-IT" sz="1600" dirty="0">
              <a:latin typeface="Segoe UI" panose="020B0502040204020203" pitchFamily="34" charset="0"/>
              <a:cs typeface="Segoe UI" panose="020B0502040204020203" pitchFamily="34" charset="0"/>
            </a:endParaRPr>
          </a:p>
          <a:p>
            <a:pPr marL="342900" indent="-342900">
              <a:buBlip>
                <a:blip r:embed="rId3"/>
              </a:buBlip>
            </a:pPr>
            <a:endParaRPr lang="it-IT" sz="1600" dirty="0">
              <a:latin typeface="Segoe UI" panose="020B0502040204020203" pitchFamily="34" charset="0"/>
              <a:cs typeface="Segoe UI" panose="020B0502040204020203" pitchFamily="34" charset="0"/>
            </a:endParaRPr>
          </a:p>
          <a:p>
            <a:pPr marL="342900" indent="-342900">
              <a:buBlip>
                <a:blip r:embed="rId3"/>
              </a:buBlip>
            </a:pPr>
            <a:endParaRPr lang="it-IT" sz="1600" dirty="0">
              <a:latin typeface="Segoe UI" panose="020B0502040204020203" pitchFamily="34" charset="0"/>
              <a:cs typeface="Segoe UI" panose="020B0502040204020203" pitchFamily="34" charset="0"/>
            </a:endParaRPr>
          </a:p>
          <a:p>
            <a:pPr marL="342900" indent="-342900">
              <a:buBlip>
                <a:blip r:embed="rId3"/>
              </a:buBlip>
            </a:pPr>
            <a:endParaRPr lang="it-IT" sz="1600" dirty="0">
              <a:latin typeface="Segoe UI" panose="020B0502040204020203" pitchFamily="34" charset="0"/>
              <a:cs typeface="Segoe UI" panose="020B0502040204020203" pitchFamily="34" charset="0"/>
            </a:endParaRPr>
          </a:p>
          <a:p>
            <a:pPr marL="342900" indent="-342900">
              <a:buBlip>
                <a:blip r:embed="rId3"/>
              </a:buBlip>
            </a:pPr>
            <a:r>
              <a:rPr lang="it-IT" sz="1600" dirty="0">
                <a:latin typeface="Segoe UI" panose="020B0502040204020203" pitchFamily="34" charset="0"/>
                <a:cs typeface="Segoe UI" panose="020B0502040204020203" pitchFamily="34" charset="0"/>
              </a:rPr>
              <a:t>Ustica</a:t>
            </a:r>
          </a:p>
          <a:p>
            <a:pPr marL="342900" indent="-342900">
              <a:buBlip>
                <a:blip r:embed="rId3"/>
              </a:buBlip>
            </a:pPr>
            <a:r>
              <a:rPr lang="it-IT" sz="1600" dirty="0">
                <a:latin typeface="Segoe UI" panose="020B0502040204020203" pitchFamily="34" charset="0"/>
                <a:cs typeface="Segoe UI" panose="020B0502040204020203" pitchFamily="34" charset="0"/>
              </a:rPr>
              <a:t>Caccamo</a:t>
            </a:r>
          </a:p>
          <a:p>
            <a:pPr marL="342900" indent="-342900">
              <a:buBlip>
                <a:blip r:embed="rId3"/>
              </a:buBlip>
            </a:pPr>
            <a:r>
              <a:rPr lang="it-IT" sz="1600" dirty="0">
                <a:latin typeface="Segoe UI" panose="020B0502040204020203" pitchFamily="34" charset="0"/>
                <a:cs typeface="Segoe UI" panose="020B0502040204020203" pitchFamily="34" charset="0"/>
              </a:rPr>
              <a:t>Aliminusa</a:t>
            </a:r>
          </a:p>
          <a:p>
            <a:pPr marL="342900" indent="-342900">
              <a:buBlip>
                <a:blip r:embed="rId3"/>
              </a:buBlip>
            </a:pPr>
            <a:r>
              <a:rPr lang="it-IT" sz="1600" dirty="0">
                <a:latin typeface="Segoe UI" panose="020B0502040204020203" pitchFamily="34" charset="0"/>
                <a:cs typeface="Segoe UI" panose="020B0502040204020203" pitchFamily="34" charset="0"/>
              </a:rPr>
              <a:t>Polizzi Generosa </a:t>
            </a:r>
          </a:p>
        </p:txBody>
      </p:sp>
      <p:sp>
        <p:nvSpPr>
          <p:cNvPr id="20" name="Speech Bubble: Rectangle with Corners Rounded 9">
            <a:extLst>
              <a:ext uri="{FF2B5EF4-FFF2-40B4-BE49-F238E27FC236}">
                <a16:creationId xmlns:a16="http://schemas.microsoft.com/office/drawing/2014/main" id="{FB2BA873-F439-572F-6D79-FF9438B9EF16}"/>
              </a:ext>
            </a:extLst>
          </p:cNvPr>
          <p:cNvSpPr/>
          <p:nvPr/>
        </p:nvSpPr>
        <p:spPr>
          <a:xfrm>
            <a:off x="4855052" y="3312815"/>
            <a:ext cx="2340244" cy="3262393"/>
          </a:xfrm>
          <a:prstGeom prst="wedgeRoundRectCallout">
            <a:avLst>
              <a:gd name="adj1" fmla="val -9243"/>
              <a:gd name="adj2" fmla="val 57872"/>
              <a:gd name="adj3" fmla="val 16667"/>
            </a:avLst>
          </a:prstGeom>
          <a:solidFill>
            <a:schemeClr val="accent6">
              <a:lumMod val="60000"/>
              <a:lumOff val="4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11">
            <a:extLst>
              <a:ext uri="{FF2B5EF4-FFF2-40B4-BE49-F238E27FC236}">
                <a16:creationId xmlns:a16="http://schemas.microsoft.com/office/drawing/2014/main" id="{695BDF70-D49B-7A27-D800-3039A8A2F126}"/>
              </a:ext>
            </a:extLst>
          </p:cNvPr>
          <p:cNvSpPr txBox="1"/>
          <p:nvPr/>
        </p:nvSpPr>
        <p:spPr>
          <a:xfrm>
            <a:off x="5059279" y="3409175"/>
            <a:ext cx="1662878" cy="2800767"/>
          </a:xfrm>
          <a:prstGeom prst="rect">
            <a:avLst/>
          </a:prstGeom>
          <a:noFill/>
          <a:ln>
            <a:noFill/>
          </a:ln>
        </p:spPr>
        <p:txBody>
          <a:bodyPr wrap="square" lIns="0" rIns="0" rtlCol="0" anchor="ctr">
            <a:spAutoFit/>
          </a:bodyPr>
          <a:lstStyle/>
          <a:p>
            <a:pPr algn="ctr"/>
            <a:r>
              <a:rPr lang="it-IT" sz="1600">
                <a:solidFill>
                  <a:schemeClr val="tx1"/>
                </a:solidFill>
                <a:latin typeface="Segoe UI" panose="020B0502040204020203" pitchFamily="34" charset="0"/>
                <a:cs typeface="Segoe UI" panose="020B0502040204020203" pitchFamily="34" charset="0"/>
              </a:rPr>
              <a:t>Alcuni Comuni hanno già avviato i lavori consiliari per potersi dotare di tale Regolamento e hanno adottato altri statuti che favoriscono la partecipazione attiva dei cittadini. </a:t>
            </a:r>
          </a:p>
        </p:txBody>
      </p:sp>
      <p:sp>
        <p:nvSpPr>
          <p:cNvPr id="21" name="Rectangle: Rounded Corners 10">
            <a:extLst>
              <a:ext uri="{FF2B5EF4-FFF2-40B4-BE49-F238E27FC236}">
                <a16:creationId xmlns:a16="http://schemas.microsoft.com/office/drawing/2014/main" id="{D21FDD9F-0904-FC15-ED2B-65AB936D1775}"/>
              </a:ext>
            </a:extLst>
          </p:cNvPr>
          <p:cNvSpPr/>
          <p:nvPr/>
        </p:nvSpPr>
        <p:spPr>
          <a:xfrm>
            <a:off x="4586143" y="3043906"/>
            <a:ext cx="2340244" cy="3262393"/>
          </a:xfrm>
          <a:prstGeom prst="roundRect">
            <a:avLst/>
          </a:prstGeom>
          <a:no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descr="Immagine che contiene Elementi grafici, grafica, clipart, design&#10;&#10;Descrizione generata automaticamente">
            <a:extLst>
              <a:ext uri="{FF2B5EF4-FFF2-40B4-BE49-F238E27FC236}">
                <a16:creationId xmlns:a16="http://schemas.microsoft.com/office/drawing/2014/main" id="{CBC13700-FB29-9301-5D53-05E17182E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0718" y="2351571"/>
            <a:ext cx="977130" cy="977130"/>
          </a:xfrm>
          <a:prstGeom prst="rect">
            <a:avLst/>
          </a:prstGeom>
        </p:spPr>
      </p:pic>
      <p:sp>
        <p:nvSpPr>
          <p:cNvPr id="3" name="CasellaDiTesto 11">
            <a:extLst>
              <a:ext uri="{FF2B5EF4-FFF2-40B4-BE49-F238E27FC236}">
                <a16:creationId xmlns:a16="http://schemas.microsoft.com/office/drawing/2014/main" id="{698D355F-C701-6B52-0AB3-5C911BEDC59B}"/>
              </a:ext>
            </a:extLst>
          </p:cNvPr>
          <p:cNvSpPr txBox="1"/>
          <p:nvPr/>
        </p:nvSpPr>
        <p:spPr>
          <a:xfrm>
            <a:off x="206876" y="189786"/>
            <a:ext cx="6473001" cy="338554"/>
          </a:xfrm>
          <a:prstGeom prst="rect">
            <a:avLst/>
          </a:prstGeom>
          <a:noFill/>
        </p:spPr>
        <p:txBody>
          <a:bodyPr wrap="square" rtlCol="0">
            <a:spAutoFit/>
          </a:bodyPr>
          <a:lstStyle/>
          <a:p>
            <a:r>
              <a:rPr lang="it-IT" sz="1600" b="1">
                <a:solidFill>
                  <a:srgbClr val="1B4346"/>
                </a:solidFill>
                <a:latin typeface="Segoe UI" panose="020B0502040204020203" pitchFamily="34" charset="0"/>
              </a:rPr>
              <a:t>REGOLAMENTO PER I BENI COMUNI (1/2)</a:t>
            </a:r>
          </a:p>
        </p:txBody>
      </p:sp>
    </p:spTree>
    <p:extLst>
      <p:ext uri="{BB962C8B-B14F-4D97-AF65-F5344CB8AC3E}">
        <p14:creationId xmlns:p14="http://schemas.microsoft.com/office/powerpoint/2010/main" val="144209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B158E-B93A-6371-890F-0075DFFFD74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9193C6-547F-3AD9-6FAC-E27940ECF09D}"/>
              </a:ext>
            </a:extLst>
          </p:cNvPr>
          <p:cNvSpPr>
            <a:spLocks noGrp="1"/>
          </p:cNvSpPr>
          <p:nvPr>
            <p:ph type="sldNum" sz="quarter" idx="12"/>
          </p:nvPr>
        </p:nvSpPr>
        <p:spPr>
          <a:xfrm>
            <a:off x="8610600" y="6228937"/>
            <a:ext cx="2743200" cy="365125"/>
          </a:xfrm>
        </p:spPr>
        <p:txBody>
          <a:bodyPr/>
          <a:lstStyle/>
          <a:p>
            <a:fld id="{672B7600-67E3-4D97-B453-880E2742B982}" type="slidenum">
              <a:rPr lang="en-US" sz="1100" smtClean="0">
                <a:cs typeface="Segoe UI" panose="020B0502040204020203" pitchFamily="34" charset="0"/>
              </a:rPr>
              <a:t>14</a:t>
            </a:fld>
            <a:endParaRPr lang="en-US" sz="1100">
              <a:cs typeface="Segoe UI" panose="020B0502040204020203" pitchFamily="34" charset="0"/>
            </a:endParaRPr>
          </a:p>
        </p:txBody>
      </p:sp>
      <p:sp>
        <p:nvSpPr>
          <p:cNvPr id="4" name="CasellaDiTesto 3">
            <a:extLst>
              <a:ext uri="{FF2B5EF4-FFF2-40B4-BE49-F238E27FC236}">
                <a16:creationId xmlns:a16="http://schemas.microsoft.com/office/drawing/2014/main" id="{F5EDFF39-B9FC-CC0C-A276-F80EA0E68609}"/>
              </a:ext>
            </a:extLst>
          </p:cNvPr>
          <p:cNvSpPr txBox="1"/>
          <p:nvPr/>
        </p:nvSpPr>
        <p:spPr>
          <a:xfrm>
            <a:off x="367645" y="859208"/>
            <a:ext cx="10986155" cy="830997"/>
          </a:xfrm>
          <a:prstGeom prst="rect">
            <a:avLst/>
          </a:prstGeom>
          <a:noFill/>
        </p:spPr>
        <p:txBody>
          <a:bodyPr wrap="square" rtlCol="0">
            <a:spAutoFit/>
          </a:bodyPr>
          <a:lstStyle/>
          <a:p>
            <a:pPr algn="just"/>
            <a:r>
              <a:rPr lang="it-IT" sz="1600">
                <a:latin typeface="Segoe UI" panose="020B0502040204020203" pitchFamily="34" charset="0"/>
                <a:cs typeface="Segoe UI" panose="020B0502040204020203" pitchFamily="34" charset="0"/>
              </a:rPr>
              <a:t>La bozza del </a:t>
            </a:r>
            <a:r>
              <a:rPr lang="it-IT" sz="1600" b="1">
                <a:latin typeface="Segoe UI" panose="020B0502040204020203" pitchFamily="34" charset="0"/>
                <a:cs typeface="Segoe UI" panose="020B0502040204020203" pitchFamily="34" charset="0"/>
              </a:rPr>
              <a:t>testo del Regolamento e del Patto di Collaborazione </a:t>
            </a:r>
            <a:r>
              <a:rPr lang="it-IT" sz="1600">
                <a:latin typeface="Segoe UI" panose="020B0502040204020203" pitchFamily="34" charset="0"/>
                <a:cs typeface="Segoe UI" panose="020B0502040204020203" pitchFamily="34" charset="0"/>
              </a:rPr>
              <a:t>verrà </a:t>
            </a:r>
            <a:r>
              <a:rPr lang="it-IT" sz="1600" b="1">
                <a:latin typeface="Segoe UI" panose="020B0502040204020203" pitchFamily="34" charset="0"/>
                <a:cs typeface="Segoe UI" panose="020B0502040204020203" pitchFamily="34" charset="0"/>
              </a:rPr>
              <a:t>condivisa con le Amministrazioni</a:t>
            </a:r>
            <a:r>
              <a:rPr lang="it-IT" sz="1600">
                <a:latin typeface="Segoe UI" panose="020B0502040204020203" pitchFamily="34" charset="0"/>
                <a:cs typeface="Segoe UI" panose="020B0502040204020203" pitchFamily="34" charset="0"/>
              </a:rPr>
              <a:t>. </a:t>
            </a:r>
          </a:p>
          <a:p>
            <a:pPr algn="just"/>
            <a:r>
              <a:rPr lang="it-IT" sz="1600">
                <a:latin typeface="Segoe UI" panose="020B0502040204020203" pitchFamily="34" charset="0"/>
                <a:cs typeface="Segoe UI" panose="020B0502040204020203" pitchFamily="34" charset="0"/>
              </a:rPr>
              <a:t>È possibile prendere visione del contenuto sul sito </a:t>
            </a:r>
            <a:r>
              <a:rPr lang="it-IT" sz="1600" err="1">
                <a:latin typeface="Segoe UI" panose="020B0502040204020203" pitchFamily="34" charset="0"/>
                <a:cs typeface="Segoe UI" panose="020B0502040204020203" pitchFamily="34" charset="0"/>
              </a:rPr>
              <a:t>Labsus</a:t>
            </a:r>
            <a:r>
              <a:rPr lang="it-IT" sz="1600">
                <a:latin typeface="Segoe UI" panose="020B0502040204020203" pitchFamily="34" charset="0"/>
                <a:cs typeface="Segoe UI" panose="020B0502040204020203" pitchFamily="34" charset="0"/>
              </a:rPr>
              <a:t>. I singoli Comuni avranno facoltà di emendare la bozza – sia del Regolamento che del Patto di Collaborazione – durante la fase di approvazione in Consiglio Comunale.</a:t>
            </a:r>
            <a:endParaRPr lang="en-US" sz="1600">
              <a:latin typeface="Segoe UI" panose="020B0502040204020203" pitchFamily="34" charset="0"/>
              <a:cs typeface="Segoe UI" panose="020B0502040204020203" pitchFamily="34" charset="0"/>
            </a:endParaRPr>
          </a:p>
        </p:txBody>
      </p:sp>
      <p:cxnSp>
        <p:nvCxnSpPr>
          <p:cNvPr id="10" name="Straight Connector 22">
            <a:extLst>
              <a:ext uri="{FF2B5EF4-FFF2-40B4-BE49-F238E27FC236}">
                <a16:creationId xmlns:a16="http://schemas.microsoft.com/office/drawing/2014/main" id="{45214D5B-08E5-9297-5850-BB561AE984BB}"/>
              </a:ext>
            </a:extLst>
          </p:cNvPr>
          <p:cNvCxnSpPr>
            <a:cxnSpLocks/>
          </p:cNvCxnSpPr>
          <p:nvPr/>
        </p:nvCxnSpPr>
        <p:spPr>
          <a:xfrm>
            <a:off x="664968" y="1825567"/>
            <a:ext cx="105840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Shape">
            <a:extLst>
              <a:ext uri="{FF2B5EF4-FFF2-40B4-BE49-F238E27FC236}">
                <a16:creationId xmlns:a16="http://schemas.microsoft.com/office/drawing/2014/main" id="{DE15E5B8-20CC-3823-3507-C52B866B7D8A}"/>
              </a:ext>
            </a:extLst>
          </p:cNvPr>
          <p:cNvSpPr/>
          <p:nvPr/>
        </p:nvSpPr>
        <p:spPr>
          <a:xfrm>
            <a:off x="2400893" y="4004285"/>
            <a:ext cx="6724253" cy="683061"/>
          </a:xfrm>
          <a:custGeom>
            <a:avLst/>
            <a:gdLst>
              <a:gd name="connsiteX0" fmla="*/ 19395 w 19824"/>
              <a:gd name="connsiteY0" fmla="*/ 0 h 21600"/>
              <a:gd name="connsiteX1" fmla="*/ 5232 w 19824"/>
              <a:gd name="connsiteY1" fmla="*/ 0 h 21600"/>
              <a:gd name="connsiteX2" fmla="*/ 4185 w 19824"/>
              <a:gd name="connsiteY2" fmla="*/ 0 h 21600"/>
              <a:gd name="connsiteX3" fmla="*/ 2205 w 19824"/>
              <a:gd name="connsiteY3" fmla="*/ 0 h 21600"/>
              <a:gd name="connsiteX4" fmla="*/ 0 w 19824"/>
              <a:gd name="connsiteY4" fmla="*/ 21600 h 21600"/>
              <a:gd name="connsiteX5" fmla="*/ 4185 w 19824"/>
              <a:gd name="connsiteY5" fmla="*/ 21600 h 21600"/>
              <a:gd name="connsiteX6" fmla="*/ 5232 w 19824"/>
              <a:gd name="connsiteY6" fmla="*/ 21600 h 21600"/>
              <a:gd name="connsiteX7" fmla="*/ 19824 w 19824"/>
              <a:gd name="connsiteY7" fmla="*/ 20636 h 21600"/>
              <a:gd name="connsiteX8" fmla="*/ 19395 w 19824"/>
              <a:gd name="connsiteY8" fmla="*/ 0 h 21600"/>
              <a:gd name="connsiteX0" fmla="*/ 20359 w 20523"/>
              <a:gd name="connsiteY0" fmla="*/ 321 h 21600"/>
              <a:gd name="connsiteX1" fmla="*/ 5232 w 20523"/>
              <a:gd name="connsiteY1" fmla="*/ 0 h 21600"/>
              <a:gd name="connsiteX2" fmla="*/ 4185 w 20523"/>
              <a:gd name="connsiteY2" fmla="*/ 0 h 21600"/>
              <a:gd name="connsiteX3" fmla="*/ 2205 w 20523"/>
              <a:gd name="connsiteY3" fmla="*/ 0 h 21600"/>
              <a:gd name="connsiteX4" fmla="*/ 0 w 20523"/>
              <a:gd name="connsiteY4" fmla="*/ 21600 h 21600"/>
              <a:gd name="connsiteX5" fmla="*/ 4185 w 20523"/>
              <a:gd name="connsiteY5" fmla="*/ 21600 h 21600"/>
              <a:gd name="connsiteX6" fmla="*/ 5232 w 20523"/>
              <a:gd name="connsiteY6" fmla="*/ 21600 h 21600"/>
              <a:gd name="connsiteX7" fmla="*/ 19824 w 20523"/>
              <a:gd name="connsiteY7" fmla="*/ 20636 h 21600"/>
              <a:gd name="connsiteX8" fmla="*/ 20359 w 20523"/>
              <a:gd name="connsiteY8" fmla="*/ 321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3" h="21600" extrusionOk="0">
                <a:moveTo>
                  <a:pt x="20359" y="321"/>
                </a:moveTo>
                <a:lnTo>
                  <a:pt x="5232" y="0"/>
                </a:lnTo>
                <a:lnTo>
                  <a:pt x="4185" y="0"/>
                </a:lnTo>
                <a:lnTo>
                  <a:pt x="2205" y="0"/>
                </a:lnTo>
                <a:lnTo>
                  <a:pt x="0" y="21600"/>
                </a:lnTo>
                <a:lnTo>
                  <a:pt x="4185" y="21600"/>
                </a:lnTo>
                <a:lnTo>
                  <a:pt x="5232" y="21600"/>
                </a:lnTo>
                <a:lnTo>
                  <a:pt x="19824" y="20636"/>
                </a:lnTo>
                <a:cubicBezTo>
                  <a:pt x="19089" y="13436"/>
                  <a:pt x="21094" y="7521"/>
                  <a:pt x="20359" y="321"/>
                </a:cubicBezTo>
                <a:close/>
              </a:path>
            </a:pathLst>
          </a:custGeom>
          <a:solidFill>
            <a:srgbClr val="1A5B53"/>
          </a:solidFill>
          <a:ln w="12700">
            <a:miter lim="400000"/>
          </a:ln>
        </p:spPr>
        <p:txBody>
          <a:bodyPr lIns="38100" tIns="38100" rIns="38100" bIns="38100" anchor="ctr"/>
          <a:lstStyle/>
          <a:p>
            <a:pPr>
              <a:defRPr sz="3000">
                <a:solidFill>
                  <a:srgbClr val="FFFFFF"/>
                </a:solidFill>
              </a:defRPr>
            </a:pPr>
            <a:endParaRPr lang="en-US" sz="2800">
              <a:latin typeface="Segoe UI" panose="020B0502040204020203" pitchFamily="34" charset="0"/>
              <a:cs typeface="Segoe UI" panose="020B0502040204020203" pitchFamily="34" charset="0"/>
            </a:endParaRPr>
          </a:p>
        </p:txBody>
      </p:sp>
      <p:sp>
        <p:nvSpPr>
          <p:cNvPr id="3" name="Shape">
            <a:extLst>
              <a:ext uri="{FF2B5EF4-FFF2-40B4-BE49-F238E27FC236}">
                <a16:creationId xmlns:a16="http://schemas.microsoft.com/office/drawing/2014/main" id="{481FAEE3-5D76-6EB0-7338-DBDD71719307}"/>
              </a:ext>
            </a:extLst>
          </p:cNvPr>
          <p:cNvSpPr/>
          <p:nvPr/>
        </p:nvSpPr>
        <p:spPr>
          <a:xfrm>
            <a:off x="7126992" y="4004285"/>
            <a:ext cx="1363829" cy="1700594"/>
          </a:xfrm>
          <a:custGeom>
            <a:avLst/>
            <a:gdLst/>
            <a:ahLst/>
            <a:cxnLst>
              <a:cxn ang="0">
                <a:pos x="wd2" y="hd2"/>
              </a:cxn>
              <a:cxn ang="5400000">
                <a:pos x="wd2" y="hd2"/>
              </a:cxn>
              <a:cxn ang="10800000">
                <a:pos x="wd2" y="hd2"/>
              </a:cxn>
              <a:cxn ang="16200000">
                <a:pos x="wd2" y="hd2"/>
              </a:cxn>
            </a:cxnLst>
            <a:rect l="0" t="0" r="r" b="b"/>
            <a:pathLst>
              <a:path w="21164" h="21511" extrusionOk="0">
                <a:moveTo>
                  <a:pt x="20781" y="16592"/>
                </a:moveTo>
                <a:lnTo>
                  <a:pt x="14077" y="21246"/>
                </a:lnTo>
                <a:cubicBezTo>
                  <a:pt x="13556" y="21600"/>
                  <a:pt x="12737" y="21600"/>
                  <a:pt x="12215" y="21246"/>
                </a:cubicBezTo>
                <a:lnTo>
                  <a:pt x="5512" y="16592"/>
                </a:lnTo>
                <a:cubicBezTo>
                  <a:pt x="4692" y="16036"/>
                  <a:pt x="5288" y="15074"/>
                  <a:pt x="6480" y="15074"/>
                </a:cubicBezTo>
                <a:lnTo>
                  <a:pt x="7374" y="15074"/>
                </a:lnTo>
                <a:lnTo>
                  <a:pt x="7374" y="8852"/>
                </a:lnTo>
                <a:cubicBezTo>
                  <a:pt x="7374" y="5817"/>
                  <a:pt x="5363" y="2985"/>
                  <a:pt x="1937" y="1062"/>
                </a:cubicBezTo>
                <a:lnTo>
                  <a:pt x="0" y="0"/>
                </a:lnTo>
                <a:lnTo>
                  <a:pt x="4245" y="0"/>
                </a:lnTo>
                <a:cubicBezTo>
                  <a:pt x="12364" y="0"/>
                  <a:pt x="18919" y="4452"/>
                  <a:pt x="18919" y="9965"/>
                </a:cubicBezTo>
                <a:lnTo>
                  <a:pt x="18919" y="15024"/>
                </a:lnTo>
                <a:lnTo>
                  <a:pt x="19961" y="15024"/>
                </a:lnTo>
                <a:cubicBezTo>
                  <a:pt x="21004" y="15074"/>
                  <a:pt x="21600" y="16036"/>
                  <a:pt x="20781" y="16592"/>
                </a:cubicBez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lang="en-US" sz="2800">
              <a:latin typeface="Segoe UI" panose="020B0502040204020203" pitchFamily="34" charset="0"/>
              <a:cs typeface="Segoe UI" panose="020B0502040204020203" pitchFamily="34" charset="0"/>
            </a:endParaRPr>
          </a:p>
        </p:txBody>
      </p:sp>
      <p:sp>
        <p:nvSpPr>
          <p:cNvPr id="5" name="Shape">
            <a:extLst>
              <a:ext uri="{FF2B5EF4-FFF2-40B4-BE49-F238E27FC236}">
                <a16:creationId xmlns:a16="http://schemas.microsoft.com/office/drawing/2014/main" id="{5007270A-DEB4-2953-5606-13ACB5B7FA23}"/>
              </a:ext>
            </a:extLst>
          </p:cNvPr>
          <p:cNvSpPr/>
          <p:nvPr/>
        </p:nvSpPr>
        <p:spPr>
          <a:xfrm>
            <a:off x="2087595" y="4000665"/>
            <a:ext cx="1363829" cy="1700594"/>
          </a:xfrm>
          <a:custGeom>
            <a:avLst/>
            <a:gdLst/>
            <a:ahLst/>
            <a:cxnLst>
              <a:cxn ang="0">
                <a:pos x="wd2" y="hd2"/>
              </a:cxn>
              <a:cxn ang="5400000">
                <a:pos x="wd2" y="hd2"/>
              </a:cxn>
              <a:cxn ang="10800000">
                <a:pos x="wd2" y="hd2"/>
              </a:cxn>
              <a:cxn ang="16200000">
                <a:pos x="wd2" y="hd2"/>
              </a:cxn>
            </a:cxnLst>
            <a:rect l="0" t="0" r="r" b="b"/>
            <a:pathLst>
              <a:path w="21164" h="21511" extrusionOk="0">
                <a:moveTo>
                  <a:pt x="383" y="16592"/>
                </a:moveTo>
                <a:lnTo>
                  <a:pt x="7087" y="21246"/>
                </a:lnTo>
                <a:cubicBezTo>
                  <a:pt x="7608" y="21600"/>
                  <a:pt x="8427" y="21600"/>
                  <a:pt x="8949" y="21246"/>
                </a:cubicBezTo>
                <a:lnTo>
                  <a:pt x="15652" y="16592"/>
                </a:lnTo>
                <a:cubicBezTo>
                  <a:pt x="16472" y="16036"/>
                  <a:pt x="15876" y="15074"/>
                  <a:pt x="14684" y="15074"/>
                </a:cubicBezTo>
                <a:lnTo>
                  <a:pt x="13790" y="15074"/>
                </a:lnTo>
                <a:lnTo>
                  <a:pt x="13790" y="8852"/>
                </a:lnTo>
                <a:cubicBezTo>
                  <a:pt x="13790" y="5817"/>
                  <a:pt x="15801" y="2985"/>
                  <a:pt x="19227" y="1062"/>
                </a:cubicBezTo>
                <a:lnTo>
                  <a:pt x="21164" y="0"/>
                </a:lnTo>
                <a:lnTo>
                  <a:pt x="16919" y="0"/>
                </a:lnTo>
                <a:cubicBezTo>
                  <a:pt x="8800" y="0"/>
                  <a:pt x="2245" y="4452"/>
                  <a:pt x="2245" y="9965"/>
                </a:cubicBezTo>
                <a:lnTo>
                  <a:pt x="2245" y="15024"/>
                </a:lnTo>
                <a:lnTo>
                  <a:pt x="1203" y="15024"/>
                </a:lnTo>
                <a:cubicBezTo>
                  <a:pt x="160" y="15074"/>
                  <a:pt x="-436" y="16036"/>
                  <a:pt x="383" y="16592"/>
                </a:cubicBez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lang="en-US" sz="2800">
              <a:latin typeface="Segoe UI" panose="020B0502040204020203" pitchFamily="34" charset="0"/>
              <a:cs typeface="Segoe UI" panose="020B0502040204020203" pitchFamily="34" charset="0"/>
            </a:endParaRPr>
          </a:p>
        </p:txBody>
      </p:sp>
      <p:sp>
        <p:nvSpPr>
          <p:cNvPr id="7" name="Shape">
            <a:extLst>
              <a:ext uri="{FF2B5EF4-FFF2-40B4-BE49-F238E27FC236}">
                <a16:creationId xmlns:a16="http://schemas.microsoft.com/office/drawing/2014/main" id="{A6A86461-0B12-1DF4-DC25-472ADC85A9D1}"/>
              </a:ext>
            </a:extLst>
          </p:cNvPr>
          <p:cNvSpPr/>
          <p:nvPr/>
        </p:nvSpPr>
        <p:spPr>
          <a:xfrm>
            <a:off x="4364697" y="4000665"/>
            <a:ext cx="1363829" cy="1700594"/>
          </a:xfrm>
          <a:custGeom>
            <a:avLst/>
            <a:gdLst/>
            <a:ahLst/>
            <a:cxnLst>
              <a:cxn ang="0">
                <a:pos x="wd2" y="hd2"/>
              </a:cxn>
              <a:cxn ang="5400000">
                <a:pos x="wd2" y="hd2"/>
              </a:cxn>
              <a:cxn ang="10800000">
                <a:pos x="wd2" y="hd2"/>
              </a:cxn>
              <a:cxn ang="16200000">
                <a:pos x="wd2" y="hd2"/>
              </a:cxn>
            </a:cxnLst>
            <a:rect l="0" t="0" r="r" b="b"/>
            <a:pathLst>
              <a:path w="21164" h="21511" extrusionOk="0">
                <a:moveTo>
                  <a:pt x="383" y="16592"/>
                </a:moveTo>
                <a:lnTo>
                  <a:pt x="7087" y="21246"/>
                </a:lnTo>
                <a:cubicBezTo>
                  <a:pt x="7608" y="21600"/>
                  <a:pt x="8427" y="21600"/>
                  <a:pt x="8949" y="21246"/>
                </a:cubicBezTo>
                <a:lnTo>
                  <a:pt x="15652" y="16592"/>
                </a:lnTo>
                <a:cubicBezTo>
                  <a:pt x="16472" y="16036"/>
                  <a:pt x="15876" y="15074"/>
                  <a:pt x="14684" y="15074"/>
                </a:cubicBezTo>
                <a:lnTo>
                  <a:pt x="13790" y="15074"/>
                </a:lnTo>
                <a:lnTo>
                  <a:pt x="13790" y="8852"/>
                </a:lnTo>
                <a:cubicBezTo>
                  <a:pt x="13790" y="5817"/>
                  <a:pt x="15801" y="2985"/>
                  <a:pt x="19227" y="1062"/>
                </a:cubicBezTo>
                <a:lnTo>
                  <a:pt x="21164" y="0"/>
                </a:lnTo>
                <a:lnTo>
                  <a:pt x="16919" y="0"/>
                </a:lnTo>
                <a:cubicBezTo>
                  <a:pt x="8800" y="0"/>
                  <a:pt x="2245" y="4452"/>
                  <a:pt x="2245" y="9965"/>
                </a:cubicBezTo>
                <a:lnTo>
                  <a:pt x="2245" y="15024"/>
                </a:lnTo>
                <a:lnTo>
                  <a:pt x="1203" y="15024"/>
                </a:lnTo>
                <a:cubicBezTo>
                  <a:pt x="160" y="15074"/>
                  <a:pt x="-436" y="16036"/>
                  <a:pt x="383" y="16592"/>
                </a:cubicBezTo>
                <a:close/>
              </a:path>
            </a:pathLst>
          </a:custGeom>
          <a:solidFill>
            <a:schemeClr val="accent1">
              <a:lumMod val="60000"/>
              <a:lumOff val="40000"/>
            </a:schemeClr>
          </a:solidFill>
          <a:ln w="12700">
            <a:miter lim="400000"/>
          </a:ln>
        </p:spPr>
        <p:txBody>
          <a:bodyPr lIns="38100" tIns="38100" rIns="38100" bIns="38100" anchor="ctr"/>
          <a:lstStyle/>
          <a:p>
            <a:pPr>
              <a:defRPr sz="3000">
                <a:solidFill>
                  <a:srgbClr val="FFFFFF"/>
                </a:solidFill>
              </a:defRPr>
            </a:pPr>
            <a:endParaRPr lang="en-US" sz="2800">
              <a:latin typeface="Segoe UI" panose="020B0502040204020203" pitchFamily="34" charset="0"/>
              <a:cs typeface="Segoe UI" panose="020B0502040204020203" pitchFamily="34" charset="0"/>
            </a:endParaRPr>
          </a:p>
        </p:txBody>
      </p:sp>
      <p:sp>
        <p:nvSpPr>
          <p:cNvPr id="14" name="TextBox 14">
            <a:extLst>
              <a:ext uri="{FF2B5EF4-FFF2-40B4-BE49-F238E27FC236}">
                <a16:creationId xmlns:a16="http://schemas.microsoft.com/office/drawing/2014/main" id="{968B37E1-BEAD-C4C1-66C8-15DA3B281782}"/>
              </a:ext>
            </a:extLst>
          </p:cNvPr>
          <p:cNvSpPr txBox="1"/>
          <p:nvPr/>
        </p:nvSpPr>
        <p:spPr>
          <a:xfrm>
            <a:off x="968226" y="5856506"/>
            <a:ext cx="2623294" cy="523220"/>
          </a:xfrm>
          <a:prstGeom prst="rect">
            <a:avLst/>
          </a:prstGeom>
          <a:noFill/>
          <a:ln w="19050">
            <a:solidFill>
              <a:schemeClr val="tx1"/>
            </a:solidFill>
            <a:prstDash val="dash"/>
          </a:ln>
        </p:spPr>
        <p:txBody>
          <a:bodyPr wrap="square" lIns="0" rIns="0" rtlCol="0" anchor="b">
            <a:spAutoFit/>
          </a:bodyPr>
          <a:lstStyle/>
          <a:p>
            <a:pPr lvl="0" algn="ctr"/>
            <a:r>
              <a:rPr lang="it-IT" sz="1400" b="1">
                <a:latin typeface="Segoe UI" panose="020B0502040204020203" pitchFamily="34" charset="0"/>
                <a:cs typeface="Segoe UI" panose="020B0502040204020203" pitchFamily="34" charset="0"/>
              </a:rPr>
              <a:t>Ammissione a contributo</a:t>
            </a:r>
            <a:r>
              <a:rPr lang="it-IT" sz="1400">
                <a:latin typeface="Segoe UI" panose="020B0502040204020203" pitchFamily="34" charset="0"/>
                <a:cs typeface="Segoe UI" panose="020B0502040204020203" pitchFamily="34" charset="0"/>
              </a:rPr>
              <a:t> del </a:t>
            </a:r>
            <a:r>
              <a:rPr lang="it-IT" sz="1400" b="1">
                <a:latin typeface="Segoe UI" panose="020B0502040204020203" pitchFamily="34" charset="0"/>
                <a:cs typeface="Segoe UI" panose="020B0502040204020203" pitchFamily="34" charset="0"/>
              </a:rPr>
              <a:t>progetto </a:t>
            </a:r>
            <a:r>
              <a:rPr lang="it-IT" sz="1400">
                <a:latin typeface="Segoe UI" panose="020B0502040204020203" pitchFamily="34" charset="0"/>
                <a:cs typeface="Segoe UI" panose="020B0502040204020203" pitchFamily="34" charset="0"/>
              </a:rPr>
              <a:t>presentato</a:t>
            </a:r>
          </a:p>
        </p:txBody>
      </p:sp>
      <p:sp>
        <p:nvSpPr>
          <p:cNvPr id="15" name="Shape">
            <a:extLst>
              <a:ext uri="{FF2B5EF4-FFF2-40B4-BE49-F238E27FC236}">
                <a16:creationId xmlns:a16="http://schemas.microsoft.com/office/drawing/2014/main" id="{C85A0FDB-AFB6-6A4D-890F-C634B54F292D}"/>
              </a:ext>
            </a:extLst>
          </p:cNvPr>
          <p:cNvSpPr/>
          <p:nvPr/>
        </p:nvSpPr>
        <p:spPr>
          <a:xfrm>
            <a:off x="5646957" y="2983517"/>
            <a:ext cx="1363829" cy="1700595"/>
          </a:xfrm>
          <a:custGeom>
            <a:avLst/>
            <a:gdLst/>
            <a:ahLst/>
            <a:cxnLst>
              <a:cxn ang="0">
                <a:pos x="wd2" y="hd2"/>
              </a:cxn>
              <a:cxn ang="5400000">
                <a:pos x="wd2" y="hd2"/>
              </a:cxn>
              <a:cxn ang="10800000">
                <a:pos x="wd2" y="hd2"/>
              </a:cxn>
              <a:cxn ang="16200000">
                <a:pos x="wd2" y="hd2"/>
              </a:cxn>
            </a:cxnLst>
            <a:rect l="0" t="0" r="r" b="b"/>
            <a:pathLst>
              <a:path w="21164" h="21511" extrusionOk="0">
                <a:moveTo>
                  <a:pt x="20781" y="4919"/>
                </a:moveTo>
                <a:lnTo>
                  <a:pt x="14077" y="265"/>
                </a:lnTo>
                <a:cubicBezTo>
                  <a:pt x="13556" y="-89"/>
                  <a:pt x="12737" y="-89"/>
                  <a:pt x="12215" y="265"/>
                </a:cubicBezTo>
                <a:lnTo>
                  <a:pt x="5512" y="4919"/>
                </a:lnTo>
                <a:cubicBezTo>
                  <a:pt x="4692" y="5475"/>
                  <a:pt x="5288" y="6437"/>
                  <a:pt x="6480" y="6437"/>
                </a:cubicBezTo>
                <a:lnTo>
                  <a:pt x="7374" y="6437"/>
                </a:lnTo>
                <a:lnTo>
                  <a:pt x="7374" y="12659"/>
                </a:lnTo>
                <a:cubicBezTo>
                  <a:pt x="7374" y="15694"/>
                  <a:pt x="5363" y="18526"/>
                  <a:pt x="1937" y="20449"/>
                </a:cubicBezTo>
                <a:lnTo>
                  <a:pt x="0" y="21511"/>
                </a:lnTo>
                <a:lnTo>
                  <a:pt x="4245" y="21511"/>
                </a:lnTo>
                <a:cubicBezTo>
                  <a:pt x="12364" y="21511"/>
                  <a:pt x="18919" y="17059"/>
                  <a:pt x="18919" y="11546"/>
                </a:cubicBezTo>
                <a:lnTo>
                  <a:pt x="18919" y="6487"/>
                </a:lnTo>
                <a:lnTo>
                  <a:pt x="19961" y="6487"/>
                </a:lnTo>
                <a:cubicBezTo>
                  <a:pt x="21004" y="6487"/>
                  <a:pt x="21600" y="5526"/>
                  <a:pt x="20781" y="4919"/>
                </a:cubicBezTo>
                <a:close/>
              </a:path>
            </a:pathLst>
          </a:custGeom>
          <a:solidFill>
            <a:schemeClr val="accent4">
              <a:lumMod val="60000"/>
              <a:lumOff val="40000"/>
            </a:schemeClr>
          </a:solidFill>
          <a:ln w="12700">
            <a:miter lim="400000"/>
          </a:ln>
        </p:spPr>
        <p:txBody>
          <a:bodyPr lIns="38100" tIns="38100" rIns="38100" bIns="38100" anchor="ctr"/>
          <a:lstStyle/>
          <a:p>
            <a:pPr>
              <a:defRPr sz="3000">
                <a:solidFill>
                  <a:srgbClr val="FFFFFF"/>
                </a:solidFill>
              </a:defRPr>
            </a:pPr>
            <a:endParaRPr lang="en-US" sz="2800">
              <a:latin typeface="Segoe UI" panose="020B0502040204020203" pitchFamily="34" charset="0"/>
              <a:cs typeface="Segoe UI" panose="020B0502040204020203" pitchFamily="34" charset="0"/>
            </a:endParaRPr>
          </a:p>
        </p:txBody>
      </p:sp>
      <p:sp>
        <p:nvSpPr>
          <p:cNvPr id="16" name="Shape">
            <a:extLst>
              <a:ext uri="{FF2B5EF4-FFF2-40B4-BE49-F238E27FC236}">
                <a16:creationId xmlns:a16="http://schemas.microsoft.com/office/drawing/2014/main" id="{A84CFA9A-5EE9-DB77-F234-A8886B2C5FFD}"/>
              </a:ext>
            </a:extLst>
          </p:cNvPr>
          <p:cNvSpPr/>
          <p:nvPr/>
        </p:nvSpPr>
        <p:spPr>
          <a:xfrm>
            <a:off x="3212357" y="2983517"/>
            <a:ext cx="1363829" cy="1700595"/>
          </a:xfrm>
          <a:custGeom>
            <a:avLst/>
            <a:gdLst/>
            <a:ahLst/>
            <a:cxnLst>
              <a:cxn ang="0">
                <a:pos x="wd2" y="hd2"/>
              </a:cxn>
              <a:cxn ang="5400000">
                <a:pos x="wd2" y="hd2"/>
              </a:cxn>
              <a:cxn ang="10800000">
                <a:pos x="wd2" y="hd2"/>
              </a:cxn>
              <a:cxn ang="16200000">
                <a:pos x="wd2" y="hd2"/>
              </a:cxn>
            </a:cxnLst>
            <a:rect l="0" t="0" r="r" b="b"/>
            <a:pathLst>
              <a:path w="21164" h="21511" extrusionOk="0">
                <a:moveTo>
                  <a:pt x="20781" y="4919"/>
                </a:moveTo>
                <a:lnTo>
                  <a:pt x="14077" y="265"/>
                </a:lnTo>
                <a:cubicBezTo>
                  <a:pt x="13556" y="-89"/>
                  <a:pt x="12737" y="-89"/>
                  <a:pt x="12215" y="265"/>
                </a:cubicBezTo>
                <a:lnTo>
                  <a:pt x="5512" y="4919"/>
                </a:lnTo>
                <a:cubicBezTo>
                  <a:pt x="4692" y="5475"/>
                  <a:pt x="5288" y="6437"/>
                  <a:pt x="6480" y="6437"/>
                </a:cubicBezTo>
                <a:lnTo>
                  <a:pt x="7374" y="6437"/>
                </a:lnTo>
                <a:lnTo>
                  <a:pt x="7374" y="12659"/>
                </a:lnTo>
                <a:cubicBezTo>
                  <a:pt x="7374" y="15694"/>
                  <a:pt x="5363" y="18526"/>
                  <a:pt x="1937" y="20449"/>
                </a:cubicBezTo>
                <a:lnTo>
                  <a:pt x="0" y="21511"/>
                </a:lnTo>
                <a:lnTo>
                  <a:pt x="4245" y="21511"/>
                </a:lnTo>
                <a:cubicBezTo>
                  <a:pt x="12364" y="21511"/>
                  <a:pt x="18919" y="17059"/>
                  <a:pt x="18919" y="11546"/>
                </a:cubicBezTo>
                <a:lnTo>
                  <a:pt x="18919" y="6487"/>
                </a:lnTo>
                <a:lnTo>
                  <a:pt x="19961" y="6487"/>
                </a:lnTo>
                <a:cubicBezTo>
                  <a:pt x="21004" y="6487"/>
                  <a:pt x="21600" y="5526"/>
                  <a:pt x="20781" y="4919"/>
                </a:cubicBezTo>
                <a:close/>
              </a:path>
            </a:pathLst>
          </a:custGeom>
          <a:solidFill>
            <a:schemeClr val="accent4">
              <a:lumMod val="60000"/>
              <a:lumOff val="40000"/>
            </a:schemeClr>
          </a:solidFill>
          <a:ln w="12700">
            <a:miter lim="400000"/>
          </a:ln>
        </p:spPr>
        <p:txBody>
          <a:bodyPr lIns="38100" tIns="38100" rIns="38100" bIns="38100" anchor="ctr"/>
          <a:lstStyle/>
          <a:p>
            <a:pPr>
              <a:defRPr sz="3000">
                <a:solidFill>
                  <a:srgbClr val="FFFFFF"/>
                </a:solidFill>
              </a:defRPr>
            </a:pPr>
            <a:endParaRPr lang="en-US" sz="2800">
              <a:latin typeface="Segoe UI" panose="020B0502040204020203" pitchFamily="34" charset="0"/>
              <a:cs typeface="Segoe UI" panose="020B0502040204020203" pitchFamily="34" charset="0"/>
            </a:endParaRPr>
          </a:p>
        </p:txBody>
      </p:sp>
      <p:sp>
        <p:nvSpPr>
          <p:cNvPr id="17" name="TextBox 20">
            <a:extLst>
              <a:ext uri="{FF2B5EF4-FFF2-40B4-BE49-F238E27FC236}">
                <a16:creationId xmlns:a16="http://schemas.microsoft.com/office/drawing/2014/main" id="{333E2712-642E-B26B-A2D3-DBCB65AC0169}"/>
              </a:ext>
            </a:extLst>
          </p:cNvPr>
          <p:cNvSpPr txBox="1"/>
          <p:nvPr/>
        </p:nvSpPr>
        <p:spPr>
          <a:xfrm>
            <a:off x="8196958" y="2282928"/>
            <a:ext cx="2403594" cy="536429"/>
          </a:xfrm>
          <a:prstGeom prst="rect">
            <a:avLst/>
          </a:prstGeom>
          <a:noFill/>
          <a:ln w="19050">
            <a:solidFill>
              <a:schemeClr val="tx1"/>
            </a:solidFill>
            <a:prstDash val="dash"/>
          </a:ln>
        </p:spPr>
        <p:txBody>
          <a:bodyPr wrap="square" lIns="0" rIns="0" rtlCol="0" anchor="b">
            <a:spAutoFit/>
          </a:bodyPr>
          <a:lstStyle>
            <a:defPPr>
              <a:defRPr lang="en-US"/>
            </a:defPPr>
            <a:lvl1pPr algn="ctr">
              <a:lnSpc>
                <a:spcPct val="107000"/>
              </a:lnSpc>
              <a:spcAft>
                <a:spcPts val="800"/>
              </a:spcAft>
              <a:defRPr kern="100">
                <a:effectLst/>
                <a:latin typeface="Calibri" panose="020F0502020204030204" pitchFamily="34" charset="0"/>
                <a:ea typeface="Calibri" panose="020F0502020204030204" pitchFamily="34" charset="0"/>
                <a:cs typeface="Arial" panose="020B0604020202020204" pitchFamily="34" charset="0"/>
              </a:defRPr>
            </a:lvl1pPr>
          </a:lstStyle>
          <a:p>
            <a:r>
              <a:rPr lang="it-IT" sz="1400">
                <a:latin typeface="Segoe UI" panose="020B0502040204020203" pitchFamily="34" charset="0"/>
                <a:cs typeface="Segoe UI" panose="020B0502040204020203" pitchFamily="34" charset="0"/>
              </a:rPr>
              <a:t>Firma del </a:t>
            </a:r>
            <a:r>
              <a:rPr lang="it-IT" sz="1400" b="1">
                <a:latin typeface="Segoe UI" panose="020B0502040204020203" pitchFamily="34" charset="0"/>
                <a:cs typeface="Segoe UI" panose="020B0502040204020203" pitchFamily="34" charset="0"/>
              </a:rPr>
              <a:t>Patto di Collaborazione</a:t>
            </a:r>
          </a:p>
        </p:txBody>
      </p:sp>
      <p:sp>
        <p:nvSpPr>
          <p:cNvPr id="18" name="TextBox 21">
            <a:extLst>
              <a:ext uri="{FF2B5EF4-FFF2-40B4-BE49-F238E27FC236}">
                <a16:creationId xmlns:a16="http://schemas.microsoft.com/office/drawing/2014/main" id="{080DAE49-D84D-9053-4A21-833EC786E12F}"/>
              </a:ext>
            </a:extLst>
          </p:cNvPr>
          <p:cNvSpPr txBox="1"/>
          <p:nvPr/>
        </p:nvSpPr>
        <p:spPr>
          <a:xfrm>
            <a:off x="3775471" y="5849690"/>
            <a:ext cx="2974153" cy="536429"/>
          </a:xfrm>
          <a:prstGeom prst="rect">
            <a:avLst/>
          </a:prstGeom>
          <a:noFill/>
          <a:ln w="19050">
            <a:solidFill>
              <a:schemeClr val="tx1"/>
            </a:solidFill>
            <a:prstDash val="dash"/>
          </a:ln>
        </p:spPr>
        <p:txBody>
          <a:bodyPr wrap="square" lIns="0" rIns="0" rtlCol="0" anchor="b">
            <a:spAutoFit/>
          </a:bodyPr>
          <a:lstStyle/>
          <a:p>
            <a:pPr algn="ctr">
              <a:lnSpc>
                <a:spcPct val="107000"/>
              </a:lnSpc>
              <a:spcAft>
                <a:spcPts val="800"/>
              </a:spcAft>
            </a:pPr>
            <a:r>
              <a:rPr lang="it-IT" sz="1400" kern="100">
                <a:effectLst/>
                <a:latin typeface="Segoe UI" panose="020B0502040204020203" pitchFamily="34" charset="0"/>
                <a:ea typeface="Calibri" panose="020F0502020204030204" pitchFamily="34" charset="0"/>
                <a:cs typeface="Segoe UI" panose="020B0502040204020203" pitchFamily="34" charset="0"/>
              </a:rPr>
              <a:t>Firma dell’</a:t>
            </a:r>
            <a:r>
              <a:rPr lang="it-IT" sz="1400" b="1" kern="100">
                <a:effectLst/>
                <a:latin typeface="Segoe UI" panose="020B0502040204020203" pitchFamily="34" charset="0"/>
                <a:ea typeface="Calibri" panose="020F0502020204030204" pitchFamily="34" charset="0"/>
                <a:cs typeface="Segoe UI" panose="020B0502040204020203" pitchFamily="34" charset="0"/>
              </a:rPr>
              <a:t>Accordo di Partenariato </a:t>
            </a:r>
            <a:r>
              <a:rPr lang="it-IT" sz="1400" kern="100">
                <a:effectLst/>
                <a:latin typeface="Segoe UI" panose="020B0502040204020203" pitchFamily="34" charset="0"/>
                <a:ea typeface="Calibri" panose="020F0502020204030204" pitchFamily="34" charset="0"/>
                <a:cs typeface="Segoe UI" panose="020B0502040204020203" pitchFamily="34" charset="0"/>
              </a:rPr>
              <a:t>tra Comuni e cittadini</a:t>
            </a:r>
          </a:p>
        </p:txBody>
      </p:sp>
      <p:sp>
        <p:nvSpPr>
          <p:cNvPr id="23" name="TextBox 22">
            <a:extLst>
              <a:ext uri="{FF2B5EF4-FFF2-40B4-BE49-F238E27FC236}">
                <a16:creationId xmlns:a16="http://schemas.microsoft.com/office/drawing/2014/main" id="{CAFA81EC-2FFF-B897-663D-1B7FE116E10B}"/>
              </a:ext>
            </a:extLst>
          </p:cNvPr>
          <p:cNvSpPr txBox="1"/>
          <p:nvPr/>
        </p:nvSpPr>
        <p:spPr>
          <a:xfrm>
            <a:off x="5476709" y="2287004"/>
            <a:ext cx="2198608" cy="523220"/>
          </a:xfrm>
          <a:prstGeom prst="rect">
            <a:avLst/>
          </a:prstGeom>
          <a:noFill/>
          <a:ln w="19050">
            <a:solidFill>
              <a:schemeClr val="tx1"/>
            </a:solidFill>
            <a:prstDash val="dash"/>
          </a:ln>
        </p:spPr>
        <p:txBody>
          <a:bodyPr wrap="square" lIns="0" rIns="0" rtlCol="0" anchor="b">
            <a:spAutoFit/>
          </a:bodyPr>
          <a:lstStyle/>
          <a:p>
            <a:pPr lvl="0" algn="ctr"/>
            <a:r>
              <a:rPr lang="it-IT" sz="1400" b="1">
                <a:solidFill>
                  <a:schemeClr val="tx1"/>
                </a:solidFill>
                <a:latin typeface="Segoe UI" panose="020B0502040204020203" pitchFamily="34" charset="0"/>
                <a:cs typeface="Segoe UI" panose="020B0502040204020203" pitchFamily="34" charset="0"/>
              </a:rPr>
              <a:t>Inizio </a:t>
            </a:r>
            <a:r>
              <a:rPr lang="it-IT" sz="1400">
                <a:solidFill>
                  <a:schemeClr val="tx1"/>
                </a:solidFill>
                <a:latin typeface="Segoe UI" panose="020B0502040204020203" pitchFamily="34" charset="0"/>
                <a:cs typeface="Segoe UI" panose="020B0502040204020203" pitchFamily="34" charset="0"/>
              </a:rPr>
              <a:t>dell'intervento di micro riqualificazione</a:t>
            </a:r>
          </a:p>
        </p:txBody>
      </p:sp>
      <p:sp>
        <p:nvSpPr>
          <p:cNvPr id="24" name="TextBox 23">
            <a:extLst>
              <a:ext uri="{FF2B5EF4-FFF2-40B4-BE49-F238E27FC236}">
                <a16:creationId xmlns:a16="http://schemas.microsoft.com/office/drawing/2014/main" id="{265EB9B2-52A5-584D-CE66-3C224A84DEB6}"/>
              </a:ext>
            </a:extLst>
          </p:cNvPr>
          <p:cNvSpPr txBox="1"/>
          <p:nvPr/>
        </p:nvSpPr>
        <p:spPr>
          <a:xfrm>
            <a:off x="2688361" y="2296137"/>
            <a:ext cx="2665981" cy="523220"/>
          </a:xfrm>
          <a:prstGeom prst="rect">
            <a:avLst/>
          </a:prstGeom>
          <a:noFill/>
          <a:ln w="19050">
            <a:solidFill>
              <a:schemeClr val="tx1"/>
            </a:solidFill>
            <a:prstDash val="dash"/>
          </a:ln>
        </p:spPr>
        <p:txBody>
          <a:bodyPr wrap="square" lIns="0" rIns="0" rtlCol="0" anchor="b">
            <a:spAutoFit/>
          </a:bodyPr>
          <a:lstStyle/>
          <a:p>
            <a:pPr lvl="0" algn="ctr"/>
            <a:r>
              <a:rPr lang="it-IT" sz="1400" b="0">
                <a:solidFill>
                  <a:schemeClr val="tx1"/>
                </a:solidFill>
                <a:latin typeface="Segoe UI" panose="020B0502040204020203" pitchFamily="34" charset="0"/>
                <a:cs typeface="Segoe UI" panose="020B0502040204020203" pitchFamily="34" charset="0"/>
              </a:rPr>
              <a:t>Firma della </a:t>
            </a:r>
            <a:r>
              <a:rPr lang="it-IT" sz="1400" b="1">
                <a:solidFill>
                  <a:schemeClr val="tx1"/>
                </a:solidFill>
                <a:latin typeface="Segoe UI" panose="020B0502040204020203" pitchFamily="34" charset="0"/>
                <a:cs typeface="Segoe UI" panose="020B0502040204020203" pitchFamily="34" charset="0"/>
              </a:rPr>
              <a:t>Convenzione</a:t>
            </a:r>
            <a:r>
              <a:rPr lang="it-IT" sz="1400" b="0">
                <a:solidFill>
                  <a:schemeClr val="tx1"/>
                </a:solidFill>
                <a:latin typeface="Segoe UI" panose="020B0502040204020203" pitchFamily="34" charset="0"/>
                <a:cs typeface="Segoe UI" panose="020B0502040204020203" pitchFamily="34" charset="0"/>
              </a:rPr>
              <a:t> tra  CMP e Comuni</a:t>
            </a:r>
            <a:endParaRPr lang="it-IT" sz="1400" b="0" i="1">
              <a:solidFill>
                <a:schemeClr val="tx1"/>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DD79521C-4032-961D-462D-3B7319885F48}"/>
              </a:ext>
            </a:extLst>
          </p:cNvPr>
          <p:cNvSpPr txBox="1"/>
          <p:nvPr/>
        </p:nvSpPr>
        <p:spPr>
          <a:xfrm>
            <a:off x="6933575" y="5839328"/>
            <a:ext cx="3114492" cy="523220"/>
          </a:xfrm>
          <a:prstGeom prst="rect">
            <a:avLst/>
          </a:prstGeom>
          <a:noFill/>
          <a:ln w="19050">
            <a:solidFill>
              <a:schemeClr val="tx1"/>
            </a:solidFill>
            <a:prstDash val="dash"/>
          </a:ln>
        </p:spPr>
        <p:txBody>
          <a:bodyPr wrap="square" lIns="0" rIns="0" rtlCol="0" anchor="b">
            <a:spAutoFit/>
          </a:bodyPr>
          <a:lstStyle>
            <a:defPPr>
              <a:defRPr lang="en-US"/>
            </a:defPPr>
            <a:lvl1pPr lvl="0" algn="ctr">
              <a:defRPr/>
            </a:lvl1pPr>
          </a:lstStyle>
          <a:p>
            <a:r>
              <a:rPr lang="it-IT" sz="1400">
                <a:latin typeface="Segoe UI" panose="020B0502040204020203" pitchFamily="34" charset="0"/>
                <a:cs typeface="Segoe UI" panose="020B0502040204020203" pitchFamily="34" charset="0"/>
              </a:rPr>
              <a:t>Firma del </a:t>
            </a:r>
            <a:r>
              <a:rPr lang="it-IT" sz="1400" b="1">
                <a:latin typeface="Segoe UI" panose="020B0502040204020203" pitchFamily="34" charset="0"/>
                <a:cs typeface="Segoe UI" panose="020B0502040204020203" pitchFamily="34" charset="0"/>
              </a:rPr>
              <a:t>Regolamento per l’Amministrazione </a:t>
            </a:r>
            <a:r>
              <a:rPr lang="it-IT" sz="1400">
                <a:latin typeface="Segoe UI" panose="020B0502040204020203" pitchFamily="34" charset="0"/>
                <a:cs typeface="Segoe UI" panose="020B0502040204020203" pitchFamily="34" charset="0"/>
              </a:rPr>
              <a:t>dei </a:t>
            </a:r>
            <a:r>
              <a:rPr lang="it-IT" sz="1400" b="1">
                <a:latin typeface="Segoe UI" panose="020B0502040204020203" pitchFamily="34" charset="0"/>
                <a:cs typeface="Segoe UI" panose="020B0502040204020203" pitchFamily="34" charset="0"/>
              </a:rPr>
              <a:t>Beni Comuni</a:t>
            </a:r>
            <a:r>
              <a:rPr lang="it-IT" sz="1400">
                <a:latin typeface="Segoe UI" panose="020B0502040204020203" pitchFamily="34" charset="0"/>
                <a:cs typeface="Segoe UI" panose="020B0502040204020203" pitchFamily="34" charset="0"/>
              </a:rPr>
              <a:t>*</a:t>
            </a:r>
          </a:p>
        </p:txBody>
      </p:sp>
      <p:sp>
        <p:nvSpPr>
          <p:cNvPr id="26" name="TextBox 26">
            <a:extLst>
              <a:ext uri="{FF2B5EF4-FFF2-40B4-BE49-F238E27FC236}">
                <a16:creationId xmlns:a16="http://schemas.microsoft.com/office/drawing/2014/main" id="{BED21F36-302E-825E-6D7A-7C18E6237104}"/>
              </a:ext>
            </a:extLst>
          </p:cNvPr>
          <p:cNvSpPr txBox="1"/>
          <p:nvPr/>
        </p:nvSpPr>
        <p:spPr>
          <a:xfrm>
            <a:off x="1658412" y="6479577"/>
            <a:ext cx="8323788" cy="307777"/>
          </a:xfrm>
          <a:prstGeom prst="rect">
            <a:avLst/>
          </a:prstGeom>
          <a:noFill/>
        </p:spPr>
        <p:txBody>
          <a:bodyPr wrap="square" lIns="0" rIns="0" rtlCol="0" anchor="b">
            <a:spAutoFit/>
          </a:bodyPr>
          <a:lstStyle>
            <a:defPPr>
              <a:defRPr lang="en-US"/>
            </a:defPPr>
            <a:lvl1pPr lvl="0" algn="ctr">
              <a:defRPr/>
            </a:lvl1pPr>
          </a:lstStyle>
          <a:p>
            <a:pPr algn="l"/>
            <a:r>
              <a:rPr lang="it-IT" sz="1400" i="1"/>
              <a:t>*Il regolamento per l’Amministrazione dei Beni Comuni può essere firmato anche in itinere</a:t>
            </a:r>
          </a:p>
        </p:txBody>
      </p:sp>
      <p:sp>
        <p:nvSpPr>
          <p:cNvPr id="27" name="Rectangle 27">
            <a:extLst>
              <a:ext uri="{FF2B5EF4-FFF2-40B4-BE49-F238E27FC236}">
                <a16:creationId xmlns:a16="http://schemas.microsoft.com/office/drawing/2014/main" id="{455F9649-4EDE-63AA-0651-25C320AF22AC}"/>
              </a:ext>
            </a:extLst>
          </p:cNvPr>
          <p:cNvSpPr/>
          <p:nvPr/>
        </p:nvSpPr>
        <p:spPr>
          <a:xfrm>
            <a:off x="2397770" y="4903601"/>
            <a:ext cx="428892" cy="4641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tx1"/>
                </a:solidFill>
                <a:latin typeface="Segoe UI" panose="020B0502040204020203" pitchFamily="34" charset="0"/>
                <a:cs typeface="Segoe UI" panose="020B0502040204020203" pitchFamily="34" charset="0"/>
              </a:rPr>
              <a:t>1</a:t>
            </a:r>
          </a:p>
        </p:txBody>
      </p:sp>
      <p:sp>
        <p:nvSpPr>
          <p:cNvPr id="28" name="Rectangle 28">
            <a:extLst>
              <a:ext uri="{FF2B5EF4-FFF2-40B4-BE49-F238E27FC236}">
                <a16:creationId xmlns:a16="http://schemas.microsoft.com/office/drawing/2014/main" id="{4C05EB34-0513-1B7B-C308-FF7870618468}"/>
              </a:ext>
            </a:extLst>
          </p:cNvPr>
          <p:cNvSpPr/>
          <p:nvPr/>
        </p:nvSpPr>
        <p:spPr>
          <a:xfrm>
            <a:off x="3806906" y="3443380"/>
            <a:ext cx="428892" cy="4641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tx1"/>
                </a:solidFill>
                <a:latin typeface="Segoe UI" panose="020B0502040204020203" pitchFamily="34" charset="0"/>
                <a:cs typeface="Segoe UI" panose="020B0502040204020203" pitchFamily="34" charset="0"/>
              </a:rPr>
              <a:t>2</a:t>
            </a:r>
          </a:p>
        </p:txBody>
      </p:sp>
      <p:sp>
        <p:nvSpPr>
          <p:cNvPr id="29" name="Rectangle 29">
            <a:extLst>
              <a:ext uri="{FF2B5EF4-FFF2-40B4-BE49-F238E27FC236}">
                <a16:creationId xmlns:a16="http://schemas.microsoft.com/office/drawing/2014/main" id="{933D71E5-9822-CB08-10A0-55AADB1144BA}"/>
              </a:ext>
            </a:extLst>
          </p:cNvPr>
          <p:cNvSpPr/>
          <p:nvPr/>
        </p:nvSpPr>
        <p:spPr>
          <a:xfrm>
            <a:off x="6271763" y="3443380"/>
            <a:ext cx="428892" cy="4641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tx1"/>
                </a:solidFill>
                <a:latin typeface="Segoe UI" panose="020B0502040204020203" pitchFamily="34" charset="0"/>
                <a:cs typeface="Segoe UI" panose="020B0502040204020203" pitchFamily="34" charset="0"/>
              </a:rPr>
              <a:t>4</a:t>
            </a:r>
          </a:p>
        </p:txBody>
      </p:sp>
      <p:sp>
        <p:nvSpPr>
          <p:cNvPr id="31" name="Rectangle 31">
            <a:extLst>
              <a:ext uri="{FF2B5EF4-FFF2-40B4-BE49-F238E27FC236}">
                <a16:creationId xmlns:a16="http://schemas.microsoft.com/office/drawing/2014/main" id="{4AF2BAF8-BDE3-1678-CF33-23668A484717}"/>
              </a:ext>
            </a:extLst>
          </p:cNvPr>
          <p:cNvSpPr/>
          <p:nvPr/>
        </p:nvSpPr>
        <p:spPr>
          <a:xfrm>
            <a:off x="4626987" y="4902736"/>
            <a:ext cx="428892" cy="4641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tx1"/>
                </a:solidFill>
                <a:latin typeface="Segoe UI" panose="020B0502040204020203" pitchFamily="34" charset="0"/>
                <a:cs typeface="Segoe UI" panose="020B0502040204020203" pitchFamily="34" charset="0"/>
              </a:rPr>
              <a:t>3</a:t>
            </a:r>
          </a:p>
        </p:txBody>
      </p:sp>
      <p:sp>
        <p:nvSpPr>
          <p:cNvPr id="32" name="Rectangle 32">
            <a:extLst>
              <a:ext uri="{FF2B5EF4-FFF2-40B4-BE49-F238E27FC236}">
                <a16:creationId xmlns:a16="http://schemas.microsoft.com/office/drawing/2014/main" id="{9D33CAB6-E873-1678-24AB-52290D128ECB}"/>
              </a:ext>
            </a:extLst>
          </p:cNvPr>
          <p:cNvSpPr/>
          <p:nvPr/>
        </p:nvSpPr>
        <p:spPr>
          <a:xfrm>
            <a:off x="7855644" y="4916088"/>
            <a:ext cx="388829" cy="4641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tx1"/>
                </a:solidFill>
                <a:latin typeface="Segoe UI" panose="020B0502040204020203" pitchFamily="34" charset="0"/>
                <a:cs typeface="Segoe UI" panose="020B0502040204020203" pitchFamily="34" charset="0"/>
              </a:rPr>
              <a:t>5</a:t>
            </a:r>
          </a:p>
        </p:txBody>
      </p:sp>
      <p:sp>
        <p:nvSpPr>
          <p:cNvPr id="33" name="Rectangle 33">
            <a:extLst>
              <a:ext uri="{FF2B5EF4-FFF2-40B4-BE49-F238E27FC236}">
                <a16:creationId xmlns:a16="http://schemas.microsoft.com/office/drawing/2014/main" id="{E08635B4-FC16-DFAF-BD83-3C7393C5BF96}"/>
              </a:ext>
            </a:extLst>
          </p:cNvPr>
          <p:cNvSpPr/>
          <p:nvPr/>
        </p:nvSpPr>
        <p:spPr>
          <a:xfrm>
            <a:off x="7855645" y="4908389"/>
            <a:ext cx="388829" cy="4641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600" b="1">
              <a:latin typeface="Segoe UI" panose="020B0502040204020203" pitchFamily="34" charset="0"/>
              <a:cs typeface="Segoe UI" panose="020B0502040204020203" pitchFamily="34" charset="0"/>
            </a:endParaRPr>
          </a:p>
        </p:txBody>
      </p:sp>
      <p:sp>
        <p:nvSpPr>
          <p:cNvPr id="34" name="Shape">
            <a:extLst>
              <a:ext uri="{FF2B5EF4-FFF2-40B4-BE49-F238E27FC236}">
                <a16:creationId xmlns:a16="http://schemas.microsoft.com/office/drawing/2014/main" id="{DED90F2F-3E74-A159-2AAB-86862F61E6F2}"/>
              </a:ext>
            </a:extLst>
          </p:cNvPr>
          <p:cNvSpPr/>
          <p:nvPr/>
        </p:nvSpPr>
        <p:spPr>
          <a:xfrm>
            <a:off x="8491388" y="2965173"/>
            <a:ext cx="1363829" cy="1700595"/>
          </a:xfrm>
          <a:custGeom>
            <a:avLst/>
            <a:gdLst/>
            <a:ahLst/>
            <a:cxnLst>
              <a:cxn ang="0">
                <a:pos x="wd2" y="hd2"/>
              </a:cxn>
              <a:cxn ang="5400000">
                <a:pos x="wd2" y="hd2"/>
              </a:cxn>
              <a:cxn ang="10800000">
                <a:pos x="wd2" y="hd2"/>
              </a:cxn>
              <a:cxn ang="16200000">
                <a:pos x="wd2" y="hd2"/>
              </a:cxn>
            </a:cxnLst>
            <a:rect l="0" t="0" r="r" b="b"/>
            <a:pathLst>
              <a:path w="21164" h="21511" extrusionOk="0">
                <a:moveTo>
                  <a:pt x="20781" y="4919"/>
                </a:moveTo>
                <a:lnTo>
                  <a:pt x="14077" y="265"/>
                </a:lnTo>
                <a:cubicBezTo>
                  <a:pt x="13556" y="-89"/>
                  <a:pt x="12737" y="-89"/>
                  <a:pt x="12215" y="265"/>
                </a:cubicBezTo>
                <a:lnTo>
                  <a:pt x="5512" y="4919"/>
                </a:lnTo>
                <a:cubicBezTo>
                  <a:pt x="4692" y="5475"/>
                  <a:pt x="5288" y="6437"/>
                  <a:pt x="6480" y="6437"/>
                </a:cubicBezTo>
                <a:lnTo>
                  <a:pt x="7374" y="6437"/>
                </a:lnTo>
                <a:lnTo>
                  <a:pt x="7374" y="12659"/>
                </a:lnTo>
                <a:cubicBezTo>
                  <a:pt x="7374" y="15694"/>
                  <a:pt x="5363" y="18526"/>
                  <a:pt x="1937" y="20449"/>
                </a:cubicBezTo>
                <a:lnTo>
                  <a:pt x="0" y="21511"/>
                </a:lnTo>
                <a:lnTo>
                  <a:pt x="4245" y="21511"/>
                </a:lnTo>
                <a:cubicBezTo>
                  <a:pt x="12364" y="21511"/>
                  <a:pt x="18919" y="17059"/>
                  <a:pt x="18919" y="11546"/>
                </a:cubicBezTo>
                <a:lnTo>
                  <a:pt x="18919" y="6487"/>
                </a:lnTo>
                <a:lnTo>
                  <a:pt x="19961" y="6487"/>
                </a:lnTo>
                <a:cubicBezTo>
                  <a:pt x="21004" y="6487"/>
                  <a:pt x="21600" y="5526"/>
                  <a:pt x="20781" y="4919"/>
                </a:cubicBezTo>
                <a:close/>
              </a:path>
            </a:pathLst>
          </a:custGeom>
          <a:solidFill>
            <a:schemeClr val="accent4">
              <a:lumMod val="60000"/>
              <a:lumOff val="40000"/>
            </a:schemeClr>
          </a:solidFill>
          <a:ln w="12700">
            <a:miter lim="400000"/>
          </a:ln>
        </p:spPr>
        <p:txBody>
          <a:bodyPr lIns="38100" tIns="38100" rIns="38100" bIns="38100" anchor="ctr"/>
          <a:lstStyle/>
          <a:p>
            <a:pPr>
              <a:defRPr sz="3000">
                <a:solidFill>
                  <a:srgbClr val="FFFFFF"/>
                </a:solidFill>
              </a:defRPr>
            </a:pPr>
            <a:endParaRPr lang="en-US" sz="2800">
              <a:latin typeface="Segoe UI" panose="020B0502040204020203" pitchFamily="34" charset="0"/>
              <a:cs typeface="Segoe UI" panose="020B0502040204020203" pitchFamily="34" charset="0"/>
            </a:endParaRPr>
          </a:p>
        </p:txBody>
      </p:sp>
      <p:sp>
        <p:nvSpPr>
          <p:cNvPr id="35" name="Rectangle 35">
            <a:extLst>
              <a:ext uri="{FF2B5EF4-FFF2-40B4-BE49-F238E27FC236}">
                <a16:creationId xmlns:a16="http://schemas.microsoft.com/office/drawing/2014/main" id="{608CAC45-F4C6-BAE9-05A9-6E4214EC1428}"/>
              </a:ext>
            </a:extLst>
          </p:cNvPr>
          <p:cNvSpPr/>
          <p:nvPr/>
        </p:nvSpPr>
        <p:spPr>
          <a:xfrm>
            <a:off x="9125146" y="3369710"/>
            <a:ext cx="428892" cy="4641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Segoe UI" panose="020B0502040204020203" pitchFamily="34" charset="0"/>
                <a:cs typeface="Segoe UI" panose="020B0502040204020203" pitchFamily="34" charset="0"/>
              </a:rPr>
              <a:t>6</a:t>
            </a:r>
          </a:p>
        </p:txBody>
      </p:sp>
      <p:sp>
        <p:nvSpPr>
          <p:cNvPr id="8" name="CasellaDiTesto 11">
            <a:extLst>
              <a:ext uri="{FF2B5EF4-FFF2-40B4-BE49-F238E27FC236}">
                <a16:creationId xmlns:a16="http://schemas.microsoft.com/office/drawing/2014/main" id="{8E62AF34-42E7-8DD8-E20B-836CF067A630}"/>
              </a:ext>
            </a:extLst>
          </p:cNvPr>
          <p:cNvSpPr txBox="1"/>
          <p:nvPr/>
        </p:nvSpPr>
        <p:spPr>
          <a:xfrm>
            <a:off x="206876" y="189786"/>
            <a:ext cx="6473001" cy="338554"/>
          </a:xfrm>
          <a:prstGeom prst="rect">
            <a:avLst/>
          </a:prstGeom>
          <a:noFill/>
        </p:spPr>
        <p:txBody>
          <a:bodyPr wrap="square" rtlCol="0">
            <a:spAutoFit/>
          </a:bodyPr>
          <a:lstStyle/>
          <a:p>
            <a:r>
              <a:rPr lang="it-IT" sz="1600" b="1">
                <a:solidFill>
                  <a:srgbClr val="1B4346"/>
                </a:solidFill>
                <a:latin typeface="Segoe UI" panose="020B0502040204020203" pitchFamily="34" charset="0"/>
              </a:rPr>
              <a:t>REGOLAMENTO PER I BENI COMUNI (2/2)</a:t>
            </a:r>
          </a:p>
        </p:txBody>
      </p:sp>
    </p:spTree>
    <p:extLst>
      <p:ext uri="{BB962C8B-B14F-4D97-AF65-F5344CB8AC3E}">
        <p14:creationId xmlns:p14="http://schemas.microsoft.com/office/powerpoint/2010/main" val="71815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B435-CC94-4A79-91D6-FFCD67E9C8AC}"/>
              </a:ext>
            </a:extLst>
          </p:cNvPr>
          <p:cNvSpPr>
            <a:spLocks noGrp="1"/>
          </p:cNvSpPr>
          <p:nvPr>
            <p:ph type="title"/>
          </p:nvPr>
        </p:nvSpPr>
        <p:spPr>
          <a:xfrm>
            <a:off x="831850" y="1709738"/>
            <a:ext cx="6323899" cy="2852737"/>
          </a:xfrm>
        </p:spPr>
        <p:txBody>
          <a:bodyPr anchor="b">
            <a:normAutofit/>
          </a:bodyPr>
          <a:lstStyle/>
          <a:p>
            <a:r>
              <a:rPr lang="en-US">
                <a:latin typeface="Segoe UI" panose="020B0502040204020203" pitchFamily="34" charset="0"/>
                <a:cs typeface="Segoe UI" panose="020B0502040204020203" pitchFamily="34" charset="0"/>
              </a:rPr>
              <a:t>GRAZIE</a:t>
            </a:r>
          </a:p>
        </p:txBody>
      </p:sp>
      <p:pic>
        <p:nvPicPr>
          <p:cNvPr id="9" name="Segnaposto immagine 8">
            <a:extLst>
              <a:ext uri="{FF2B5EF4-FFF2-40B4-BE49-F238E27FC236}">
                <a16:creationId xmlns:a16="http://schemas.microsoft.com/office/drawing/2014/main" id="{0BAC5172-D2A7-B0E8-1C1B-8B0BC8F9EDD5}"/>
              </a:ext>
            </a:extLst>
          </p:cNvPr>
          <p:cNvPicPr>
            <a:picLocks noGrp="1" noChangeAspect="1"/>
          </p:cNvPicPr>
          <p:nvPr>
            <p:ph type="pic" sz="quarter" idx="13"/>
          </p:nvPr>
        </p:nvPicPr>
        <p:blipFill>
          <a:blip r:embed="rId3"/>
          <a:srcRect t="8470" b="8470"/>
          <a:stretch/>
        </p:blipFill>
        <p:spPr/>
      </p:pic>
      <p:sp>
        <p:nvSpPr>
          <p:cNvPr id="3" name="Slide Number Placeholder 5">
            <a:extLst>
              <a:ext uri="{FF2B5EF4-FFF2-40B4-BE49-F238E27FC236}">
                <a16:creationId xmlns:a16="http://schemas.microsoft.com/office/drawing/2014/main" id="{EEA3E679-59B3-2218-C486-5F435F3A1A57}"/>
              </a:ext>
            </a:extLst>
          </p:cNvPr>
          <p:cNvSpPr>
            <a:spLocks noGrp="1"/>
          </p:cNvSpPr>
          <p:nvPr>
            <p:ph type="sldNum" sz="quarter" idx="12"/>
          </p:nvPr>
        </p:nvSpPr>
        <p:spPr>
          <a:xfrm>
            <a:off x="86106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B7600-67E3-4D97-B453-880E2742B982}" type="slidenum">
              <a:rPr kumimoji="0" lang="en-US" sz="1200" b="0" i="0" u="none" strike="noStrike" kern="1200" cap="none" spc="0" normalizeH="0" baseline="0" noProof="0" smtClean="0">
                <a:ln>
                  <a:noFill/>
                </a:ln>
                <a:solidFill>
                  <a:srgbClr val="000000">
                    <a:tint val="75000"/>
                  </a:srgbClr>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tint val="75000"/>
                </a:srgbClr>
              </a:solidFill>
              <a:effectLst/>
              <a:uLnTx/>
              <a:uFillTx/>
              <a:ea typeface="+mn-ea"/>
              <a:cs typeface="+mn-cs"/>
            </a:endParaRPr>
          </a:p>
        </p:txBody>
      </p:sp>
    </p:spTree>
    <p:extLst>
      <p:ext uri="{BB962C8B-B14F-4D97-AF65-F5344CB8AC3E}">
        <p14:creationId xmlns:p14="http://schemas.microsoft.com/office/powerpoint/2010/main" val="48035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around a table&#10;&#10;Description automatically generated">
            <a:extLst>
              <a:ext uri="{FF2B5EF4-FFF2-40B4-BE49-F238E27FC236}">
                <a16:creationId xmlns:a16="http://schemas.microsoft.com/office/drawing/2014/main" id="{17D526E1-8F08-1579-CE87-9367C491E38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a:xfrm>
            <a:off x="6096000" y="1709738"/>
            <a:ext cx="5449556" cy="2852737"/>
          </a:xfrm>
          <a:ln>
            <a:solidFill>
              <a:srgbClr val="1A5B53"/>
            </a:solidFill>
          </a:ln>
        </p:spPr>
        <p:txBody>
          <a:bodyPr>
            <a:normAutofit fontScale="90000"/>
          </a:bodyPr>
          <a:lstStyle/>
          <a:p>
            <a:r>
              <a:rPr lang="it-IT">
                <a:latin typeface="Segoe UI" panose="020B0502040204020203" pitchFamily="34" charset="0"/>
                <a:cs typeface="Segoe UI" panose="020B0502040204020203" pitchFamily="34" charset="0"/>
              </a:rPr>
              <a:t>PRESENTAZIONE DEI PROGETTI AMMESSI A CONTRIBUTO</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p:txBody>
          <a:bodyPr/>
          <a:lstStyle/>
          <a:p>
            <a:r>
              <a:rPr lang="en-US"/>
              <a:t>Cooperative e Micro </a:t>
            </a:r>
            <a:r>
              <a:rPr lang="en-US" err="1"/>
              <a:t>riqualificazioni</a:t>
            </a:r>
            <a:endParaRPr lang="en-US"/>
          </a:p>
        </p:txBody>
      </p:sp>
      <p:sp>
        <p:nvSpPr>
          <p:cNvPr id="6" name="Slide Number Placeholder 5">
            <a:extLst>
              <a:ext uri="{FF2B5EF4-FFF2-40B4-BE49-F238E27FC236}">
                <a16:creationId xmlns:a16="http://schemas.microsoft.com/office/drawing/2014/main" id="{27CE8A21-3691-4C04-B978-15B30DA2E9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B7600-67E3-4D97-B453-880E2742B982}" type="slidenum">
              <a:rPr kumimoji="0" lang="en-US" sz="1200" b="0" i="0" u="none" strike="noStrike" kern="1200" cap="none" spc="0" normalizeH="0" baseline="0" noProof="0" smtClean="0">
                <a:ln>
                  <a:noFill/>
                </a:ln>
                <a:solidFill>
                  <a:srgbClr val="000000">
                    <a:tint val="75000"/>
                  </a:srgbClr>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tint val="75000"/>
                </a:srgbClr>
              </a:solidFill>
              <a:effectLst/>
              <a:uLnTx/>
              <a:uFillTx/>
              <a:ea typeface="+mn-ea"/>
              <a:cs typeface="+mn-cs"/>
            </a:endParaRPr>
          </a:p>
        </p:txBody>
      </p:sp>
    </p:spTree>
    <p:extLst>
      <p:ext uri="{BB962C8B-B14F-4D97-AF65-F5344CB8AC3E}">
        <p14:creationId xmlns:p14="http://schemas.microsoft.com/office/powerpoint/2010/main" val="250750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B3665-6E78-E9CA-7F5A-5074DF037177}"/>
              </a:ext>
            </a:extLst>
          </p:cNvPr>
          <p:cNvSpPr/>
          <p:nvPr/>
        </p:nvSpPr>
        <p:spPr>
          <a:xfrm>
            <a:off x="6096000" y="0"/>
            <a:ext cx="6319101" cy="6858000"/>
          </a:xfrm>
          <a:prstGeom prst="rect">
            <a:avLst/>
          </a:prstGeom>
          <a:solidFill>
            <a:srgbClr val="FFF5D9">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1">
            <a:extLst>
              <a:ext uri="{FF2B5EF4-FFF2-40B4-BE49-F238E27FC236}">
                <a16:creationId xmlns:a16="http://schemas.microsoft.com/office/drawing/2014/main" id="{12334676-0BF5-281D-1781-9391969549AB}"/>
              </a:ext>
            </a:extLst>
          </p:cNvPr>
          <p:cNvSpPr txBox="1"/>
          <p:nvPr/>
        </p:nvSpPr>
        <p:spPr>
          <a:xfrm>
            <a:off x="206876" y="189786"/>
            <a:ext cx="5889123" cy="338554"/>
          </a:xfrm>
          <a:prstGeom prst="rect">
            <a:avLst/>
          </a:prstGeom>
          <a:noFill/>
        </p:spPr>
        <p:txBody>
          <a:bodyPr wrap="square" rtlCol="0">
            <a:spAutoFit/>
          </a:bodyPr>
          <a:lstStyle/>
          <a:p>
            <a:r>
              <a:rPr lang="it-IT" sz="1600" b="1">
                <a:solidFill>
                  <a:srgbClr val="1B4346"/>
                </a:solidFill>
                <a:latin typeface="Segoe UI" panose="020B0502040204020203" pitchFamily="34" charset="0"/>
              </a:rPr>
              <a:t>LE TIPOLOGIE DI PROGETTO AMMESSE A CONTRIBUTO</a:t>
            </a:r>
          </a:p>
        </p:txBody>
      </p:sp>
      <p:sp>
        <p:nvSpPr>
          <p:cNvPr id="4" name="Rectangle: Rounded Corners 3">
            <a:extLst>
              <a:ext uri="{FF2B5EF4-FFF2-40B4-BE49-F238E27FC236}">
                <a16:creationId xmlns:a16="http://schemas.microsoft.com/office/drawing/2014/main" id="{26BBC56C-297E-E811-9A86-1EC5755380C0}"/>
              </a:ext>
            </a:extLst>
          </p:cNvPr>
          <p:cNvSpPr/>
          <p:nvPr/>
        </p:nvSpPr>
        <p:spPr>
          <a:xfrm>
            <a:off x="6660180" y="1281628"/>
            <a:ext cx="5398377" cy="707011"/>
          </a:xfrm>
          <a:prstGeom prst="roundRect">
            <a:avLst/>
          </a:prstGeom>
          <a:solidFill>
            <a:srgbClr val="1A5B5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solidFill>
                  <a:schemeClr val="bg1"/>
                </a:solidFill>
                <a:latin typeface="Segoe UI" panose="020B0502040204020203" pitchFamily="34" charset="0"/>
                <a:cs typeface="Segoe UI" panose="020B0502040204020203" pitchFamily="34" charset="0"/>
              </a:rPr>
              <a:t>I progetti di micro riqualificazione ammessi a contributo sono stati </a:t>
            </a:r>
            <a:r>
              <a:rPr lang="it-IT" sz="1400" b="1">
                <a:solidFill>
                  <a:schemeClr val="bg1"/>
                </a:solidFill>
                <a:latin typeface="Segoe UI" panose="020B0502040204020203" pitchFamily="34" charset="0"/>
                <a:cs typeface="Segoe UI" panose="020B0502040204020203" pitchFamily="34" charset="0"/>
              </a:rPr>
              <a:t>30 </a:t>
            </a:r>
            <a:r>
              <a:rPr lang="it-IT" sz="1400">
                <a:solidFill>
                  <a:schemeClr val="bg1"/>
                </a:solidFill>
                <a:latin typeface="Segoe UI" panose="020B0502040204020203" pitchFamily="34" charset="0"/>
                <a:cs typeface="Segoe UI" panose="020B0502040204020203" pitchFamily="34" charset="0"/>
              </a:rPr>
              <a:t>su tutto il territorio della Città Metropolitana di Palermo e hanno riguardato le </a:t>
            </a:r>
            <a:r>
              <a:rPr lang="it-IT" sz="1400" b="1">
                <a:solidFill>
                  <a:schemeClr val="bg1"/>
                </a:solidFill>
                <a:latin typeface="Segoe UI" panose="020B0502040204020203" pitchFamily="34" charset="0"/>
                <a:cs typeface="Segoe UI" panose="020B0502040204020203" pitchFamily="34" charset="0"/>
              </a:rPr>
              <a:t>seguenti tematiche</a:t>
            </a:r>
            <a:r>
              <a:rPr lang="it-IT" sz="1400">
                <a:solidFill>
                  <a:schemeClr val="bg1"/>
                </a:solidFill>
                <a:latin typeface="Segoe UI" panose="020B0502040204020203" pitchFamily="34" charset="0"/>
                <a:cs typeface="Segoe UI" panose="020B0502040204020203" pitchFamily="34" charset="0"/>
              </a:rPr>
              <a:t>:</a:t>
            </a:r>
          </a:p>
        </p:txBody>
      </p:sp>
      <p:pic>
        <p:nvPicPr>
          <p:cNvPr id="16" name="Picture 15">
            <a:extLst>
              <a:ext uri="{FF2B5EF4-FFF2-40B4-BE49-F238E27FC236}">
                <a16:creationId xmlns:a16="http://schemas.microsoft.com/office/drawing/2014/main" id="{59EF024C-119F-BADA-8BD3-77EFC4D6B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236" y="2422381"/>
            <a:ext cx="609524" cy="609524"/>
          </a:xfrm>
          <a:prstGeom prst="rect">
            <a:avLst/>
          </a:prstGeom>
        </p:spPr>
      </p:pic>
      <p:pic>
        <p:nvPicPr>
          <p:cNvPr id="18" name="Picture 17">
            <a:extLst>
              <a:ext uri="{FF2B5EF4-FFF2-40B4-BE49-F238E27FC236}">
                <a16:creationId xmlns:a16="http://schemas.microsoft.com/office/drawing/2014/main" id="{1227D6EE-26DB-D8E6-5543-8CBD4FACD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129" y="4345820"/>
            <a:ext cx="503739" cy="503739"/>
          </a:xfrm>
          <a:prstGeom prst="rect">
            <a:avLst/>
          </a:prstGeom>
        </p:spPr>
      </p:pic>
      <p:pic>
        <p:nvPicPr>
          <p:cNvPr id="20" name="Picture 19">
            <a:extLst>
              <a:ext uri="{FF2B5EF4-FFF2-40B4-BE49-F238E27FC236}">
                <a16:creationId xmlns:a16="http://schemas.microsoft.com/office/drawing/2014/main" id="{F6E8C53D-544F-CC15-7CD1-394DA6384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236" y="5256482"/>
            <a:ext cx="609524" cy="609524"/>
          </a:xfrm>
          <a:prstGeom prst="rect">
            <a:avLst/>
          </a:prstGeom>
        </p:spPr>
      </p:pic>
      <p:pic>
        <p:nvPicPr>
          <p:cNvPr id="22" name="Picture 21">
            <a:extLst>
              <a:ext uri="{FF2B5EF4-FFF2-40B4-BE49-F238E27FC236}">
                <a16:creationId xmlns:a16="http://schemas.microsoft.com/office/drawing/2014/main" id="{99769745-803F-9F5F-B25B-FA5BFA3A4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4236" y="3367081"/>
            <a:ext cx="609524" cy="609524"/>
          </a:xfrm>
          <a:prstGeom prst="rect">
            <a:avLst/>
          </a:prstGeom>
        </p:spPr>
      </p:pic>
      <p:sp>
        <p:nvSpPr>
          <p:cNvPr id="23" name="Rectangle 22">
            <a:extLst>
              <a:ext uri="{FF2B5EF4-FFF2-40B4-BE49-F238E27FC236}">
                <a16:creationId xmlns:a16="http://schemas.microsoft.com/office/drawing/2014/main" id="{34AB9A13-1454-CC76-3D5A-76730810EE14}"/>
              </a:ext>
            </a:extLst>
          </p:cNvPr>
          <p:cNvSpPr/>
          <p:nvPr/>
        </p:nvSpPr>
        <p:spPr>
          <a:xfrm>
            <a:off x="7292155" y="2525942"/>
            <a:ext cx="4319622" cy="339365"/>
          </a:xfrm>
          <a:prstGeom prst="rect">
            <a:avLst/>
          </a:prstGeom>
          <a:noFill/>
          <a:ln w="19050">
            <a:solidFill>
              <a:srgbClr val="1A5B5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i="1">
                <a:solidFill>
                  <a:schemeClr val="tx1"/>
                </a:solidFill>
                <a:latin typeface="Segoe UI" panose="020B0502040204020203" pitchFamily="34" charset="0"/>
                <a:cs typeface="Segoe UI" panose="020B0502040204020203" pitchFamily="34" charset="0"/>
              </a:rPr>
              <a:t>9 progetti nel segmento «Aree Verdi»</a:t>
            </a:r>
          </a:p>
        </p:txBody>
      </p:sp>
      <p:sp>
        <p:nvSpPr>
          <p:cNvPr id="24" name="Rectangle 23">
            <a:extLst>
              <a:ext uri="{FF2B5EF4-FFF2-40B4-BE49-F238E27FC236}">
                <a16:creationId xmlns:a16="http://schemas.microsoft.com/office/drawing/2014/main" id="{D23F6B8E-717C-FA33-9E56-CB62E39B9179}"/>
              </a:ext>
            </a:extLst>
          </p:cNvPr>
          <p:cNvSpPr/>
          <p:nvPr/>
        </p:nvSpPr>
        <p:spPr>
          <a:xfrm>
            <a:off x="7292155" y="3459638"/>
            <a:ext cx="4319622" cy="339365"/>
          </a:xfrm>
          <a:prstGeom prst="rect">
            <a:avLst/>
          </a:prstGeom>
          <a:noFill/>
          <a:ln w="19050">
            <a:solidFill>
              <a:srgbClr val="1A5B5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i="1">
                <a:solidFill>
                  <a:schemeClr val="tx1"/>
                </a:solidFill>
                <a:latin typeface="Segoe UI" panose="020B0502040204020203" pitchFamily="34" charset="0"/>
                <a:cs typeface="Segoe UI" panose="020B0502040204020203" pitchFamily="34" charset="0"/>
              </a:rPr>
              <a:t>9 progetti nel segmento «Arte, Cultura e Sport»</a:t>
            </a:r>
          </a:p>
        </p:txBody>
      </p:sp>
      <p:sp>
        <p:nvSpPr>
          <p:cNvPr id="25" name="Rectangle 24">
            <a:extLst>
              <a:ext uri="{FF2B5EF4-FFF2-40B4-BE49-F238E27FC236}">
                <a16:creationId xmlns:a16="http://schemas.microsoft.com/office/drawing/2014/main" id="{E8C7BA75-97F5-CB92-C4DA-FC4590B1F787}"/>
              </a:ext>
            </a:extLst>
          </p:cNvPr>
          <p:cNvSpPr/>
          <p:nvPr/>
        </p:nvSpPr>
        <p:spPr>
          <a:xfrm>
            <a:off x="7292155" y="4383465"/>
            <a:ext cx="4319622" cy="339365"/>
          </a:xfrm>
          <a:prstGeom prst="rect">
            <a:avLst/>
          </a:prstGeom>
          <a:noFill/>
          <a:ln w="19050">
            <a:solidFill>
              <a:srgbClr val="1A5B5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i="1">
                <a:solidFill>
                  <a:schemeClr val="tx1"/>
                </a:solidFill>
                <a:latin typeface="Segoe UI" panose="020B0502040204020203" pitchFamily="34" charset="0"/>
                <a:cs typeface="Segoe UI" panose="020B0502040204020203" pitchFamily="34" charset="0"/>
              </a:rPr>
              <a:t>5 progetti nel segmento «Educazione e Formazione»</a:t>
            </a:r>
          </a:p>
        </p:txBody>
      </p:sp>
      <p:sp>
        <p:nvSpPr>
          <p:cNvPr id="26" name="Rectangle 25">
            <a:extLst>
              <a:ext uri="{FF2B5EF4-FFF2-40B4-BE49-F238E27FC236}">
                <a16:creationId xmlns:a16="http://schemas.microsoft.com/office/drawing/2014/main" id="{B2C7F0D6-DA03-5F11-7B31-8C77CC981E63}"/>
              </a:ext>
            </a:extLst>
          </p:cNvPr>
          <p:cNvSpPr/>
          <p:nvPr/>
        </p:nvSpPr>
        <p:spPr>
          <a:xfrm>
            <a:off x="7292155" y="5391561"/>
            <a:ext cx="4319622" cy="339365"/>
          </a:xfrm>
          <a:prstGeom prst="rect">
            <a:avLst/>
          </a:prstGeom>
          <a:noFill/>
          <a:ln w="19050">
            <a:solidFill>
              <a:srgbClr val="1A5B5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i="1">
                <a:solidFill>
                  <a:schemeClr val="tx1"/>
                </a:solidFill>
                <a:latin typeface="Segoe UI" panose="020B0502040204020203" pitchFamily="34" charset="0"/>
                <a:cs typeface="Segoe UI" panose="020B0502040204020203" pitchFamily="34" charset="0"/>
              </a:rPr>
              <a:t>7 progetti nel segmento «Servizi al Pubblico»</a:t>
            </a:r>
          </a:p>
        </p:txBody>
      </p:sp>
      <p:sp>
        <p:nvSpPr>
          <p:cNvPr id="28" name="Rectangle 27">
            <a:extLst>
              <a:ext uri="{FF2B5EF4-FFF2-40B4-BE49-F238E27FC236}">
                <a16:creationId xmlns:a16="http://schemas.microsoft.com/office/drawing/2014/main" id="{FDC9BC4A-389E-9723-37DD-909DCD77D850}"/>
              </a:ext>
            </a:extLst>
          </p:cNvPr>
          <p:cNvSpPr/>
          <p:nvPr/>
        </p:nvSpPr>
        <p:spPr>
          <a:xfrm>
            <a:off x="7577702" y="791852"/>
            <a:ext cx="3563332" cy="338554"/>
          </a:xfrm>
          <a:prstGeom prst="rect">
            <a:avLst/>
          </a:prstGeom>
          <a:noFill/>
        </p:spPr>
        <p:txBody>
          <a:bodyPr wrap="square" rtlCol="0">
            <a:spAutoFit/>
          </a:bodyPr>
          <a:lstStyle/>
          <a:p>
            <a:pPr algn="ctr"/>
            <a:r>
              <a:rPr lang="it-IT" sz="1600" b="1">
                <a:solidFill>
                  <a:srgbClr val="1B4346"/>
                </a:solidFill>
                <a:latin typeface="Segoe UI" panose="020B0502040204020203" pitchFamily="34" charset="0"/>
              </a:rPr>
              <a:t>MICRO RIQUALIFICAZIONI</a:t>
            </a:r>
          </a:p>
        </p:txBody>
      </p:sp>
      <p:sp>
        <p:nvSpPr>
          <p:cNvPr id="29" name="Rectangle 28">
            <a:extLst>
              <a:ext uri="{FF2B5EF4-FFF2-40B4-BE49-F238E27FC236}">
                <a16:creationId xmlns:a16="http://schemas.microsoft.com/office/drawing/2014/main" id="{26B67C15-FAA5-A5B2-76DB-EF47A465FE39}"/>
              </a:ext>
            </a:extLst>
          </p:cNvPr>
          <p:cNvSpPr/>
          <p:nvPr/>
        </p:nvSpPr>
        <p:spPr>
          <a:xfrm>
            <a:off x="1362172" y="801279"/>
            <a:ext cx="3563332" cy="338554"/>
          </a:xfrm>
          <a:prstGeom prst="rect">
            <a:avLst/>
          </a:prstGeom>
          <a:noFill/>
        </p:spPr>
        <p:txBody>
          <a:bodyPr wrap="square" rtlCol="0">
            <a:spAutoFit/>
          </a:bodyPr>
          <a:lstStyle/>
          <a:p>
            <a:pPr algn="ctr"/>
            <a:r>
              <a:rPr lang="it-IT" sz="1600" b="1">
                <a:solidFill>
                  <a:srgbClr val="1B4346"/>
                </a:solidFill>
                <a:latin typeface="Segoe UI" panose="020B0502040204020203" pitchFamily="34" charset="0"/>
              </a:rPr>
              <a:t>COOPERATIVE DI COMUNITÀ</a:t>
            </a:r>
          </a:p>
        </p:txBody>
      </p:sp>
      <p:sp>
        <p:nvSpPr>
          <p:cNvPr id="30" name="Rectangle: Rounded Corners 29">
            <a:extLst>
              <a:ext uri="{FF2B5EF4-FFF2-40B4-BE49-F238E27FC236}">
                <a16:creationId xmlns:a16="http://schemas.microsoft.com/office/drawing/2014/main" id="{657E7CA8-01A2-95E0-A24E-D371A14BFB76}"/>
              </a:ext>
            </a:extLst>
          </p:cNvPr>
          <p:cNvSpPr/>
          <p:nvPr/>
        </p:nvSpPr>
        <p:spPr>
          <a:xfrm>
            <a:off x="444650" y="1267904"/>
            <a:ext cx="5398377" cy="707011"/>
          </a:xfrm>
          <a:prstGeom prst="roundRect">
            <a:avLst/>
          </a:prstGeom>
          <a:solidFill>
            <a:srgbClr val="1A5B5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solidFill>
                  <a:schemeClr val="bg1"/>
                </a:solidFill>
                <a:latin typeface="Segoe UI" panose="020B0502040204020203" pitchFamily="34" charset="0"/>
                <a:cs typeface="Segoe UI" panose="020B0502040204020203" pitchFamily="34" charset="0"/>
              </a:rPr>
              <a:t>I progetti di start-up di cooperative di comunità ammessi a contributo sono stati </a:t>
            </a:r>
            <a:r>
              <a:rPr lang="it-IT" sz="1400" b="1">
                <a:solidFill>
                  <a:schemeClr val="bg1"/>
                </a:solidFill>
                <a:latin typeface="Segoe UI" panose="020B0502040204020203" pitchFamily="34" charset="0"/>
                <a:cs typeface="Segoe UI" panose="020B0502040204020203" pitchFamily="34" charset="0"/>
              </a:rPr>
              <a:t>9 </a:t>
            </a:r>
            <a:r>
              <a:rPr lang="it-IT" sz="1400">
                <a:solidFill>
                  <a:schemeClr val="bg1"/>
                </a:solidFill>
                <a:latin typeface="Segoe UI" panose="020B0502040204020203" pitchFamily="34" charset="0"/>
                <a:cs typeface="Segoe UI" panose="020B0502040204020203" pitchFamily="34" charset="0"/>
              </a:rPr>
              <a:t>e hanno riguardato le </a:t>
            </a:r>
            <a:r>
              <a:rPr lang="it-IT" sz="1400" b="1">
                <a:solidFill>
                  <a:schemeClr val="bg1"/>
                </a:solidFill>
                <a:latin typeface="Segoe UI" panose="020B0502040204020203" pitchFamily="34" charset="0"/>
                <a:cs typeface="Segoe UI" panose="020B0502040204020203" pitchFamily="34" charset="0"/>
              </a:rPr>
              <a:t>seguenti tematiche</a:t>
            </a:r>
            <a:r>
              <a:rPr lang="it-IT" sz="1400">
                <a:solidFill>
                  <a:schemeClr val="bg1"/>
                </a:solidFill>
                <a:latin typeface="Segoe UI" panose="020B0502040204020203" pitchFamily="34" charset="0"/>
                <a:cs typeface="Segoe UI" panose="020B0502040204020203" pitchFamily="34" charset="0"/>
              </a:rPr>
              <a:t>:</a:t>
            </a:r>
          </a:p>
        </p:txBody>
      </p:sp>
      <p:pic>
        <p:nvPicPr>
          <p:cNvPr id="32" name="Picture 31">
            <a:extLst>
              <a:ext uri="{FF2B5EF4-FFF2-40B4-BE49-F238E27FC236}">
                <a16:creationId xmlns:a16="http://schemas.microsoft.com/office/drawing/2014/main" id="{42EF90DE-1492-1B9B-FC14-232E68D3CA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087" y="2428437"/>
            <a:ext cx="554113" cy="554113"/>
          </a:xfrm>
          <a:prstGeom prst="rect">
            <a:avLst/>
          </a:prstGeom>
        </p:spPr>
      </p:pic>
      <p:sp>
        <p:nvSpPr>
          <p:cNvPr id="34" name="Rectangle 33">
            <a:extLst>
              <a:ext uri="{FF2B5EF4-FFF2-40B4-BE49-F238E27FC236}">
                <a16:creationId xmlns:a16="http://schemas.microsoft.com/office/drawing/2014/main" id="{2F5802D3-6D11-CAFE-76CF-04E01BE2D6F9}"/>
              </a:ext>
            </a:extLst>
          </p:cNvPr>
          <p:cNvSpPr/>
          <p:nvPr/>
        </p:nvSpPr>
        <p:spPr>
          <a:xfrm>
            <a:off x="984027" y="2535369"/>
            <a:ext cx="4319622" cy="339365"/>
          </a:xfrm>
          <a:prstGeom prst="rect">
            <a:avLst/>
          </a:prstGeom>
          <a:noFill/>
          <a:ln w="19050">
            <a:solidFill>
              <a:srgbClr val="1A5B5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i="1">
                <a:solidFill>
                  <a:schemeClr val="tx1"/>
                </a:solidFill>
                <a:latin typeface="Segoe UI" panose="020B0502040204020203" pitchFamily="34" charset="0"/>
                <a:cs typeface="Segoe UI" panose="020B0502040204020203" pitchFamily="34" charset="0"/>
              </a:rPr>
              <a:t>3 progetti nel segmento «Territorio e Ambiente»</a:t>
            </a:r>
          </a:p>
        </p:txBody>
      </p:sp>
      <p:pic>
        <p:nvPicPr>
          <p:cNvPr id="36" name="Picture 35" descr="A cartoon of a plane flying over the earth&#10;&#10;Description automatically generated">
            <a:extLst>
              <a:ext uri="{FF2B5EF4-FFF2-40B4-BE49-F238E27FC236}">
                <a16:creationId xmlns:a16="http://schemas.microsoft.com/office/drawing/2014/main" id="{26469E37-452B-19BC-C78B-A80EDB9D52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747" y="3706254"/>
            <a:ext cx="716792" cy="716792"/>
          </a:xfrm>
          <a:prstGeom prst="rect">
            <a:avLst/>
          </a:prstGeom>
        </p:spPr>
      </p:pic>
      <p:sp>
        <p:nvSpPr>
          <p:cNvPr id="37" name="Rectangle 36">
            <a:extLst>
              <a:ext uri="{FF2B5EF4-FFF2-40B4-BE49-F238E27FC236}">
                <a16:creationId xmlns:a16="http://schemas.microsoft.com/office/drawing/2014/main" id="{A4D0BD1F-57DC-4350-1C1C-86830E049C3B}"/>
              </a:ext>
            </a:extLst>
          </p:cNvPr>
          <p:cNvSpPr/>
          <p:nvPr/>
        </p:nvSpPr>
        <p:spPr>
          <a:xfrm>
            <a:off x="984027" y="3822673"/>
            <a:ext cx="4319622" cy="339365"/>
          </a:xfrm>
          <a:prstGeom prst="rect">
            <a:avLst/>
          </a:prstGeom>
          <a:noFill/>
          <a:ln w="19050">
            <a:solidFill>
              <a:srgbClr val="1A5B5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i="1">
                <a:solidFill>
                  <a:schemeClr val="tx1"/>
                </a:solidFill>
                <a:latin typeface="Segoe UI" panose="020B0502040204020203" pitchFamily="34" charset="0"/>
                <a:cs typeface="Segoe UI" panose="020B0502040204020203" pitchFamily="34" charset="0"/>
              </a:rPr>
              <a:t>5 progetti nel segmento «Turismo e Cultura»</a:t>
            </a:r>
          </a:p>
        </p:txBody>
      </p:sp>
      <p:pic>
        <p:nvPicPr>
          <p:cNvPr id="39" name="Picture 38">
            <a:extLst>
              <a:ext uri="{FF2B5EF4-FFF2-40B4-BE49-F238E27FC236}">
                <a16:creationId xmlns:a16="http://schemas.microsoft.com/office/drawing/2014/main" id="{138FD8AC-8E44-0D9C-1CB3-4398239274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381" y="5119045"/>
            <a:ext cx="609524" cy="609524"/>
          </a:xfrm>
          <a:prstGeom prst="rect">
            <a:avLst/>
          </a:prstGeom>
        </p:spPr>
      </p:pic>
      <p:sp>
        <p:nvSpPr>
          <p:cNvPr id="40" name="Rectangle 39">
            <a:extLst>
              <a:ext uri="{FF2B5EF4-FFF2-40B4-BE49-F238E27FC236}">
                <a16:creationId xmlns:a16="http://schemas.microsoft.com/office/drawing/2014/main" id="{710CCE3B-80A8-A17A-F6AA-6C557E2AB589}"/>
              </a:ext>
            </a:extLst>
          </p:cNvPr>
          <p:cNvSpPr/>
          <p:nvPr/>
        </p:nvSpPr>
        <p:spPr>
          <a:xfrm>
            <a:off x="984027" y="5269585"/>
            <a:ext cx="4319622" cy="339365"/>
          </a:xfrm>
          <a:prstGeom prst="rect">
            <a:avLst/>
          </a:prstGeom>
          <a:noFill/>
          <a:ln w="19050">
            <a:solidFill>
              <a:srgbClr val="1A5B5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i="1">
                <a:solidFill>
                  <a:schemeClr val="tx1"/>
                </a:solidFill>
                <a:latin typeface="Segoe UI" panose="020B0502040204020203" pitchFamily="34" charset="0"/>
                <a:cs typeface="Segoe UI" panose="020B0502040204020203" pitchFamily="34" charset="0"/>
              </a:rPr>
              <a:t>1 progetto nel segmento «Sociale e Sanità»</a:t>
            </a:r>
          </a:p>
        </p:txBody>
      </p:sp>
    </p:spTree>
    <p:extLst>
      <p:ext uri="{BB962C8B-B14F-4D97-AF65-F5344CB8AC3E}">
        <p14:creationId xmlns:p14="http://schemas.microsoft.com/office/powerpoint/2010/main" val="401283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D5E52E-B2F1-FB34-6233-6AC1B3956908}"/>
              </a:ext>
            </a:extLst>
          </p:cNvPr>
          <p:cNvSpPr>
            <a:spLocks noGrp="1"/>
          </p:cNvSpPr>
          <p:nvPr>
            <p:ph type="sldNum" sz="quarter" idx="12"/>
          </p:nvPr>
        </p:nvSpPr>
        <p:spPr/>
        <p:txBody>
          <a:bodyPr/>
          <a:lstStyle/>
          <a:p>
            <a:fld id="{672B7600-67E3-4D97-B453-880E2742B982}" type="slidenum">
              <a:rPr lang="en-US" smtClean="0"/>
              <a:t>4</a:t>
            </a:fld>
            <a:endParaRPr lang="en-US"/>
          </a:p>
        </p:txBody>
      </p:sp>
      <p:sp>
        <p:nvSpPr>
          <p:cNvPr id="10" name="CasellaDiTesto 9">
            <a:extLst>
              <a:ext uri="{FF2B5EF4-FFF2-40B4-BE49-F238E27FC236}">
                <a16:creationId xmlns:a16="http://schemas.microsoft.com/office/drawing/2014/main" id="{DE4A891D-06F3-DB85-8BA2-7C39A1D0E156}"/>
              </a:ext>
            </a:extLst>
          </p:cNvPr>
          <p:cNvSpPr txBox="1"/>
          <p:nvPr/>
        </p:nvSpPr>
        <p:spPr>
          <a:xfrm>
            <a:off x="1111990" y="909600"/>
            <a:ext cx="2593557" cy="461665"/>
          </a:xfrm>
          <a:prstGeom prst="rect">
            <a:avLst/>
          </a:prstGeom>
          <a:noFill/>
        </p:spPr>
        <p:txBody>
          <a:bodyPr wrap="square">
            <a:spAutoFit/>
          </a:bodyPr>
          <a:lstStyle/>
          <a:p>
            <a:pPr algn="ctr"/>
            <a:r>
              <a:rPr lang="it-IT" sz="1200" b="1">
                <a:solidFill>
                  <a:srgbClr val="1A5B53"/>
                </a:solidFill>
                <a:latin typeface="Segoe UI" panose="020B0502040204020203" pitchFamily="34" charset="0"/>
              </a:rPr>
              <a:t>LA RINASCITA DELLE TERRE DELLE BALESTRATE </a:t>
            </a:r>
            <a:r>
              <a:rPr lang="it-IT" sz="1200" i="1">
                <a:solidFill>
                  <a:srgbClr val="1A5B53"/>
                </a:solidFill>
                <a:latin typeface="Segoe UI" panose="020B0502040204020203" pitchFamily="34" charset="0"/>
              </a:rPr>
              <a:t>(BALESTRATE)</a:t>
            </a:r>
            <a:endParaRPr lang="en-US" i="1">
              <a:solidFill>
                <a:srgbClr val="1A5B53"/>
              </a:solidFill>
              <a:latin typeface="Segoe UI" panose="020B0502040204020203" pitchFamily="34" charset="0"/>
            </a:endParaRPr>
          </a:p>
        </p:txBody>
      </p:sp>
      <p:sp>
        <p:nvSpPr>
          <p:cNvPr id="12" name="CasellaDiTesto 11">
            <a:extLst>
              <a:ext uri="{FF2B5EF4-FFF2-40B4-BE49-F238E27FC236}">
                <a16:creationId xmlns:a16="http://schemas.microsoft.com/office/drawing/2014/main" id="{51207681-E54E-1EEB-490E-5F6D6186749C}"/>
              </a:ext>
            </a:extLst>
          </p:cNvPr>
          <p:cNvSpPr txBox="1"/>
          <p:nvPr/>
        </p:nvSpPr>
        <p:spPr>
          <a:xfrm>
            <a:off x="206877" y="189786"/>
            <a:ext cx="4921304" cy="338554"/>
          </a:xfrm>
          <a:prstGeom prst="rect">
            <a:avLst/>
          </a:prstGeom>
          <a:noFill/>
        </p:spPr>
        <p:txBody>
          <a:bodyPr wrap="square" rtlCol="0">
            <a:spAutoFit/>
          </a:bodyPr>
          <a:lstStyle/>
          <a:p>
            <a:r>
              <a:rPr lang="it-IT" sz="1600" b="1">
                <a:solidFill>
                  <a:srgbClr val="1B4346"/>
                </a:solidFill>
                <a:latin typeface="Segoe UI" panose="020B0502040204020203" pitchFamily="34" charset="0"/>
              </a:rPr>
              <a:t>PRESENTAZIONE DELLE COOPERATIVE (1/2)</a:t>
            </a:r>
          </a:p>
        </p:txBody>
      </p:sp>
      <p:sp>
        <p:nvSpPr>
          <p:cNvPr id="13" name="TextBox 12">
            <a:extLst>
              <a:ext uri="{FF2B5EF4-FFF2-40B4-BE49-F238E27FC236}">
                <a16:creationId xmlns:a16="http://schemas.microsoft.com/office/drawing/2014/main" id="{3D8B790C-456B-0408-997E-C1456306C1BD}"/>
              </a:ext>
            </a:extLst>
          </p:cNvPr>
          <p:cNvSpPr txBox="1"/>
          <p:nvPr/>
        </p:nvSpPr>
        <p:spPr>
          <a:xfrm>
            <a:off x="3989196" y="805502"/>
            <a:ext cx="7364605" cy="83099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200" noProof="1">
                <a:latin typeface="Segoe UI" panose="020B0502040204020203" pitchFamily="34" charset="0"/>
              </a:rPr>
              <a:t>L’obiettivo è quello di creare opportunità occupazionali e professionali per i giovani di Balestrate, rispondendo alle necessità del territorio. La cooperativa intende coinvolgere giovani, cui erogare formazione specifica, per poter partecipare a fiere di settore / </a:t>
            </a:r>
            <a:r>
              <a:rPr lang="it-IT" sz="1200" b="1" noProof="1">
                <a:latin typeface="Segoe UI" panose="020B0502040204020203" pitchFamily="34" charset="0"/>
              </a:rPr>
              <a:t>turismo enogastronomico</a:t>
            </a:r>
            <a:r>
              <a:rPr lang="it-IT" sz="1200" noProof="1">
                <a:latin typeface="Segoe UI" panose="020B0502040204020203" pitchFamily="34" charset="0"/>
              </a:rPr>
              <a:t> e ad </a:t>
            </a:r>
            <a:r>
              <a:rPr lang="it-IT" sz="1200" b="1" noProof="1">
                <a:latin typeface="Segoe UI" panose="020B0502040204020203" pitchFamily="34" charset="0"/>
              </a:rPr>
              <a:t>attività di promozione della costa </a:t>
            </a:r>
            <a:r>
              <a:rPr lang="it-IT" sz="1200" noProof="1">
                <a:latin typeface="Segoe UI" panose="020B0502040204020203" pitchFamily="34" charset="0"/>
              </a:rPr>
              <a:t>di Balestrate.</a:t>
            </a:r>
            <a:endParaRPr lang="en-US" sz="1200" noProof="1">
              <a:latin typeface="Segoe UI" panose="020B0502040204020203" pitchFamily="34" charset="0"/>
            </a:endParaRPr>
          </a:p>
        </p:txBody>
      </p:sp>
      <p:sp>
        <p:nvSpPr>
          <p:cNvPr id="32" name="TextBox 12">
            <a:extLst>
              <a:ext uri="{FF2B5EF4-FFF2-40B4-BE49-F238E27FC236}">
                <a16:creationId xmlns:a16="http://schemas.microsoft.com/office/drawing/2014/main" id="{3B0148AD-2B01-B144-DBBA-91DE4B31B6BA}"/>
              </a:ext>
            </a:extLst>
          </p:cNvPr>
          <p:cNvSpPr txBox="1"/>
          <p:nvPr/>
        </p:nvSpPr>
        <p:spPr>
          <a:xfrm>
            <a:off x="3989196" y="1851964"/>
            <a:ext cx="7364604" cy="83099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200" noProof="1">
                <a:latin typeface="Segoe UI" panose="020B0502040204020203" pitchFamily="34" charset="0"/>
              </a:rPr>
              <a:t>Il progetto, che sarà realizzato all’interno del comprensorio di Piano Battaglia, prevede la realizzazione di alcuni </a:t>
            </a:r>
            <a:r>
              <a:rPr lang="it-IT" sz="1200" b="1" noProof="1">
                <a:latin typeface="Segoe UI" panose="020B0502040204020203" pitchFamily="34" charset="0"/>
              </a:rPr>
              <a:t>percorsi permanenti di mountain bike ed enduro bike</a:t>
            </a:r>
            <a:r>
              <a:rPr lang="it-IT" sz="1200" noProof="1">
                <a:latin typeface="Segoe UI" panose="020B0502040204020203" pitchFamily="34" charset="0"/>
              </a:rPr>
              <a:t>. Per la tracciatura si terrà conto della biodiversità, la fragilità del terreno, la presenza di specie in via di estinzione, evitando l'attraversamente di aree ecologicamete sensibili, con un occhio alla promozione del rispetto dell’ambiente.</a:t>
            </a:r>
          </a:p>
        </p:txBody>
      </p:sp>
      <p:sp>
        <p:nvSpPr>
          <p:cNvPr id="15" name="TextBox 14">
            <a:extLst>
              <a:ext uri="{FF2B5EF4-FFF2-40B4-BE49-F238E27FC236}">
                <a16:creationId xmlns:a16="http://schemas.microsoft.com/office/drawing/2014/main" id="{BB013FD4-2C5B-C6AB-AC43-DFAD5AAA2461}"/>
              </a:ext>
            </a:extLst>
          </p:cNvPr>
          <p:cNvSpPr txBox="1"/>
          <p:nvPr/>
        </p:nvSpPr>
        <p:spPr>
          <a:xfrm>
            <a:off x="1019406" y="1923701"/>
            <a:ext cx="2778725" cy="461665"/>
          </a:xfrm>
          <a:prstGeom prst="rect">
            <a:avLst/>
          </a:prstGeom>
          <a:noFill/>
        </p:spPr>
        <p:txBody>
          <a:bodyPr wrap="square">
            <a:spAutoFit/>
          </a:bodyPr>
          <a:lstStyle/>
          <a:p>
            <a:pPr algn="ctr"/>
            <a:r>
              <a:rPr lang="it-IT" sz="1200" b="1">
                <a:solidFill>
                  <a:srgbClr val="1A5B53"/>
                </a:solidFill>
                <a:latin typeface="Segoe UI" panose="020B0502040204020203" pitchFamily="34" charset="0"/>
              </a:rPr>
              <a:t>MADONIE BIKE TRIALS </a:t>
            </a:r>
            <a:r>
              <a:rPr lang="it-IT" sz="1200" i="1">
                <a:solidFill>
                  <a:srgbClr val="1A5B53"/>
                </a:solidFill>
                <a:latin typeface="Segoe UI" panose="020B0502040204020203" pitchFamily="34" charset="0"/>
              </a:rPr>
              <a:t>(PETRALIA SOTTANA</a:t>
            </a:r>
            <a:r>
              <a:rPr lang="it-IT" sz="1200">
                <a:solidFill>
                  <a:srgbClr val="1A5B53"/>
                </a:solidFill>
                <a:latin typeface="Segoe UI" panose="020B0502040204020203" pitchFamily="34" charset="0"/>
              </a:rPr>
              <a:t>)</a:t>
            </a:r>
            <a:endParaRPr lang="en-US" sz="1200">
              <a:solidFill>
                <a:srgbClr val="1A5B53"/>
              </a:solidFill>
              <a:latin typeface="Segoe UI" panose="020B0502040204020203" pitchFamily="34" charset="0"/>
            </a:endParaRPr>
          </a:p>
        </p:txBody>
      </p:sp>
      <p:sp>
        <p:nvSpPr>
          <p:cNvPr id="17" name="TextBox 16">
            <a:extLst>
              <a:ext uri="{FF2B5EF4-FFF2-40B4-BE49-F238E27FC236}">
                <a16:creationId xmlns:a16="http://schemas.microsoft.com/office/drawing/2014/main" id="{D94CF8E8-3467-E89D-27D7-0EF64CAAE8A7}"/>
              </a:ext>
            </a:extLst>
          </p:cNvPr>
          <p:cNvSpPr txBox="1"/>
          <p:nvPr/>
        </p:nvSpPr>
        <p:spPr>
          <a:xfrm>
            <a:off x="1019406" y="2937802"/>
            <a:ext cx="2778725" cy="646331"/>
          </a:xfrm>
          <a:prstGeom prst="rect">
            <a:avLst/>
          </a:prstGeom>
          <a:noFill/>
        </p:spPr>
        <p:txBody>
          <a:bodyPr wrap="square">
            <a:spAutoFit/>
          </a:bodyPr>
          <a:lstStyle>
            <a:defPPr>
              <a:defRPr lang="en-US"/>
            </a:defPPr>
            <a:lvl1pPr algn="ctr">
              <a:defRPr b="1">
                <a:solidFill>
                  <a:srgbClr val="004871"/>
                </a:solidFill>
                <a:latin typeface="Segoe UI" panose="020B0502040204020203" pitchFamily="34" charset="0"/>
              </a:defRPr>
            </a:lvl1pPr>
          </a:lstStyle>
          <a:p>
            <a:r>
              <a:rPr lang="it-IT" sz="1200">
                <a:solidFill>
                  <a:srgbClr val="1A5B53"/>
                </a:solidFill>
              </a:rPr>
              <a:t>CON I PIEDI, CON GLI OCCHI, CON IL CUORE </a:t>
            </a:r>
          </a:p>
          <a:p>
            <a:r>
              <a:rPr lang="it-IT" sz="1200" b="0" i="1">
                <a:solidFill>
                  <a:srgbClr val="1A5B53"/>
                </a:solidFill>
              </a:rPr>
              <a:t>(PIANA DEGLI ALBANESI)</a:t>
            </a:r>
            <a:endParaRPr lang="en-US" sz="1200" b="0" i="1">
              <a:solidFill>
                <a:srgbClr val="1A5B53"/>
              </a:solidFill>
            </a:endParaRPr>
          </a:p>
        </p:txBody>
      </p:sp>
      <p:sp>
        <p:nvSpPr>
          <p:cNvPr id="18" name="TextBox 12">
            <a:extLst>
              <a:ext uri="{FF2B5EF4-FFF2-40B4-BE49-F238E27FC236}">
                <a16:creationId xmlns:a16="http://schemas.microsoft.com/office/drawing/2014/main" id="{3B0148AD-2B01-B144-DBBA-91DE4B31B6BA}"/>
              </a:ext>
            </a:extLst>
          </p:cNvPr>
          <p:cNvSpPr txBox="1"/>
          <p:nvPr/>
        </p:nvSpPr>
        <p:spPr>
          <a:xfrm>
            <a:off x="3989196" y="2931862"/>
            <a:ext cx="7364604" cy="83099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200" noProof="1">
                <a:latin typeface="Segoe UI" panose="020B0502040204020203" pitchFamily="34" charset="0"/>
              </a:rPr>
              <a:t>Il progetto è finalizzato a facilitare la partecipazione dei proponenti ai corsi di </a:t>
            </a:r>
            <a:r>
              <a:rPr lang="it-IT" sz="1200" b="1" noProof="1">
                <a:latin typeface="Segoe UI" panose="020B0502040204020203" pitchFamily="34" charset="0"/>
              </a:rPr>
              <a:t>Guida  Ambientale Escursionistica </a:t>
            </a:r>
            <a:r>
              <a:rPr lang="it-IT" sz="1200" noProof="1">
                <a:latin typeface="Segoe UI" panose="020B0502040204020203" pitchFamily="34" charset="0"/>
              </a:rPr>
              <a:t>per ottenere il patentino, l’iscrizione all’Albo Regionale delle Guide Escursionistiche e dotarsi di attrezzature idonee per realizzare </a:t>
            </a:r>
            <a:r>
              <a:rPr lang="it-IT" sz="1200" b="1" noProof="1">
                <a:latin typeface="Segoe UI" panose="020B0502040204020203" pitchFamily="34" charset="0"/>
              </a:rPr>
              <a:t>servizi di guida e accompagnamento</a:t>
            </a:r>
            <a:r>
              <a:rPr lang="it-IT" sz="1200" noProof="1">
                <a:latin typeface="Segoe UI" panose="020B0502040204020203" pitchFamily="34" charset="0"/>
              </a:rPr>
              <a:t>, per promuovere il </a:t>
            </a:r>
            <a:r>
              <a:rPr lang="it-IT" sz="1200" b="1" noProof="1">
                <a:latin typeface="Segoe UI" panose="020B0502040204020203" pitchFamily="34" charset="0"/>
              </a:rPr>
              <a:t>turismo lento, di prossimità </a:t>
            </a:r>
            <a:r>
              <a:rPr lang="it-IT" sz="1200" noProof="1">
                <a:latin typeface="Segoe UI" panose="020B0502040204020203" pitchFamily="34" charset="0"/>
              </a:rPr>
              <a:t>ed esperienziale.</a:t>
            </a:r>
          </a:p>
        </p:txBody>
      </p:sp>
      <p:sp>
        <p:nvSpPr>
          <p:cNvPr id="20" name="TextBox 19">
            <a:extLst>
              <a:ext uri="{FF2B5EF4-FFF2-40B4-BE49-F238E27FC236}">
                <a16:creationId xmlns:a16="http://schemas.microsoft.com/office/drawing/2014/main" id="{CDB8A450-1ABB-ABF6-2490-B1D839837A31}"/>
              </a:ext>
            </a:extLst>
          </p:cNvPr>
          <p:cNvSpPr txBox="1"/>
          <p:nvPr/>
        </p:nvSpPr>
        <p:spPr>
          <a:xfrm>
            <a:off x="926822" y="4136569"/>
            <a:ext cx="2963892" cy="646331"/>
          </a:xfrm>
          <a:prstGeom prst="rect">
            <a:avLst/>
          </a:prstGeom>
          <a:noFill/>
        </p:spPr>
        <p:txBody>
          <a:bodyPr wrap="square">
            <a:spAutoFit/>
          </a:bodyPr>
          <a:lstStyle/>
          <a:p>
            <a:pPr algn="ctr"/>
            <a:r>
              <a:rPr lang="it-IT" sz="1200" b="1">
                <a:solidFill>
                  <a:srgbClr val="1A5B53"/>
                </a:solidFill>
                <a:latin typeface="Segoe UI" panose="020B0502040204020203" pitchFamily="34" charset="0"/>
              </a:rPr>
              <a:t>DAL MUSEO CIVICO PIPPO RIZZO AL PARCO NATURALE DELLA CASCATA DELLE DUE ROCCHE </a:t>
            </a:r>
            <a:r>
              <a:rPr lang="it-IT" sz="1200" i="1">
                <a:solidFill>
                  <a:srgbClr val="1A5B53"/>
                </a:solidFill>
                <a:latin typeface="Segoe UI" panose="020B0502040204020203" pitchFamily="34" charset="0"/>
              </a:rPr>
              <a:t>(CORLEONE)</a:t>
            </a:r>
          </a:p>
        </p:txBody>
      </p:sp>
      <p:sp>
        <p:nvSpPr>
          <p:cNvPr id="21" name="TextBox 12">
            <a:extLst>
              <a:ext uri="{FF2B5EF4-FFF2-40B4-BE49-F238E27FC236}">
                <a16:creationId xmlns:a16="http://schemas.microsoft.com/office/drawing/2014/main" id="{3B0148AD-2B01-B144-DBBA-91DE4B31B6BA}"/>
              </a:ext>
            </a:extLst>
          </p:cNvPr>
          <p:cNvSpPr txBox="1"/>
          <p:nvPr/>
        </p:nvSpPr>
        <p:spPr>
          <a:xfrm>
            <a:off x="3989196" y="4044142"/>
            <a:ext cx="7364604" cy="83099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200" noProof="1">
                <a:latin typeface="Segoe UI" panose="020B0502040204020203" pitchFamily="34" charset="0"/>
              </a:rPr>
              <a:t>L'obiettivo del progetto è quello di dar vita a una cooperativa che possa supportare i visitatori, residenti e non, nell'accesso al </a:t>
            </a:r>
            <a:r>
              <a:rPr lang="it-IT" sz="1200" b="1" noProof="1">
                <a:latin typeface="Segoe UI" panose="020B0502040204020203" pitchFamily="34" charset="0"/>
              </a:rPr>
              <a:t>circuito turistico </a:t>
            </a:r>
            <a:r>
              <a:rPr lang="it-IT" sz="1200" noProof="1">
                <a:latin typeface="Segoe UI" panose="020B0502040204020203" pitchFamily="34" charset="0"/>
              </a:rPr>
              <a:t>(museale, gastronomico, naturalistico, culturale), registrando contestualmente tali flussi in modo da offrire un servizio che si adatti alle esigenze future. Si intende promuovere la cultura del territorio, potenziare i </a:t>
            </a:r>
            <a:r>
              <a:rPr lang="it-IT" sz="1200" b="1" noProof="1">
                <a:latin typeface="Segoe UI" panose="020B0502040204020203" pitchFamily="34" charset="0"/>
              </a:rPr>
              <a:t>percorsi museali </a:t>
            </a:r>
            <a:r>
              <a:rPr lang="it-IT" sz="1200" noProof="1">
                <a:latin typeface="Segoe UI" panose="020B0502040204020203" pitchFamily="34" charset="0"/>
              </a:rPr>
              <a:t>e valorizzare i percorsi paesaggistici.</a:t>
            </a:r>
          </a:p>
        </p:txBody>
      </p:sp>
      <p:cxnSp>
        <p:nvCxnSpPr>
          <p:cNvPr id="23" name="Straight Connector 22">
            <a:extLst>
              <a:ext uri="{FF2B5EF4-FFF2-40B4-BE49-F238E27FC236}">
                <a16:creationId xmlns:a16="http://schemas.microsoft.com/office/drawing/2014/main" id="{05EBD1BD-80A8-9900-5E85-C5C56681D69A}"/>
              </a:ext>
            </a:extLst>
          </p:cNvPr>
          <p:cNvCxnSpPr>
            <a:cxnSpLocks/>
          </p:cNvCxnSpPr>
          <p:nvPr/>
        </p:nvCxnSpPr>
        <p:spPr>
          <a:xfrm>
            <a:off x="927164" y="1741877"/>
            <a:ext cx="1042663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5EF3B3B-548E-D740-E019-CBF49EADFADE}"/>
              </a:ext>
            </a:extLst>
          </p:cNvPr>
          <p:cNvCxnSpPr>
            <a:cxnSpLocks/>
          </p:cNvCxnSpPr>
          <p:nvPr/>
        </p:nvCxnSpPr>
        <p:spPr>
          <a:xfrm>
            <a:off x="927164" y="2817846"/>
            <a:ext cx="1042663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23">
            <a:extLst>
              <a:ext uri="{FF2B5EF4-FFF2-40B4-BE49-F238E27FC236}">
                <a16:creationId xmlns:a16="http://schemas.microsoft.com/office/drawing/2014/main" id="{4AA1584E-CF22-E57C-405F-7B3653643FF5}"/>
              </a:ext>
            </a:extLst>
          </p:cNvPr>
          <p:cNvCxnSpPr>
            <a:cxnSpLocks/>
          </p:cNvCxnSpPr>
          <p:nvPr/>
        </p:nvCxnSpPr>
        <p:spPr>
          <a:xfrm>
            <a:off x="927164" y="3903500"/>
            <a:ext cx="1042663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23">
            <a:extLst>
              <a:ext uri="{FF2B5EF4-FFF2-40B4-BE49-F238E27FC236}">
                <a16:creationId xmlns:a16="http://schemas.microsoft.com/office/drawing/2014/main" id="{86356EEA-C4FB-3A95-465D-EADAE09251D2}"/>
              </a:ext>
            </a:extLst>
          </p:cNvPr>
          <p:cNvCxnSpPr>
            <a:cxnSpLocks/>
          </p:cNvCxnSpPr>
          <p:nvPr/>
        </p:nvCxnSpPr>
        <p:spPr>
          <a:xfrm>
            <a:off x="927164" y="5092848"/>
            <a:ext cx="1042663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19">
            <a:extLst>
              <a:ext uri="{FF2B5EF4-FFF2-40B4-BE49-F238E27FC236}">
                <a16:creationId xmlns:a16="http://schemas.microsoft.com/office/drawing/2014/main" id="{396A494E-C732-FDF1-5811-0BB1308BAE78}"/>
              </a:ext>
            </a:extLst>
          </p:cNvPr>
          <p:cNvSpPr txBox="1"/>
          <p:nvPr/>
        </p:nvSpPr>
        <p:spPr>
          <a:xfrm>
            <a:off x="926822" y="5335337"/>
            <a:ext cx="2963892" cy="1015663"/>
          </a:xfrm>
          <a:prstGeom prst="rect">
            <a:avLst/>
          </a:prstGeom>
          <a:noFill/>
        </p:spPr>
        <p:txBody>
          <a:bodyPr wrap="square">
            <a:spAutoFit/>
          </a:bodyPr>
          <a:lstStyle/>
          <a:p>
            <a:pPr algn="ctr"/>
            <a:r>
              <a:rPr lang="it-IT" sz="1200" b="1">
                <a:solidFill>
                  <a:srgbClr val="1A5B53"/>
                </a:solidFill>
                <a:latin typeface="Segoe UI" panose="020B0502040204020203" pitchFamily="34" charset="0"/>
              </a:rPr>
              <a:t>RESTIAMO, RESISTIAMO E COLTIVIAMO LA NOSTRA TERRA PER UN FUTURO SENZA PREGIUDIZI: IL POMODORO SICCAGNO </a:t>
            </a:r>
          </a:p>
          <a:p>
            <a:pPr algn="ctr"/>
            <a:r>
              <a:rPr lang="it-IT" sz="1200" i="1">
                <a:solidFill>
                  <a:srgbClr val="1A5B53"/>
                </a:solidFill>
                <a:latin typeface="Segoe UI" panose="020B0502040204020203" pitchFamily="34" charset="0"/>
              </a:rPr>
              <a:t>(CORLEONE)</a:t>
            </a:r>
          </a:p>
        </p:txBody>
      </p:sp>
      <p:sp>
        <p:nvSpPr>
          <p:cNvPr id="9" name="TextBox 12">
            <a:extLst>
              <a:ext uri="{FF2B5EF4-FFF2-40B4-BE49-F238E27FC236}">
                <a16:creationId xmlns:a16="http://schemas.microsoft.com/office/drawing/2014/main" id="{8F8A34F3-11DA-C9C0-8783-C10D5525A2A2}"/>
              </a:ext>
            </a:extLst>
          </p:cNvPr>
          <p:cNvSpPr txBox="1"/>
          <p:nvPr/>
        </p:nvSpPr>
        <p:spPr>
          <a:xfrm>
            <a:off x="3989196" y="5293033"/>
            <a:ext cx="7364604" cy="101566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200" noProof="1">
                <a:latin typeface="Segoe UI" panose="020B0502040204020203" pitchFamily="34" charset="0"/>
              </a:rPr>
              <a:t>L’obiettivo del progetto è quello di sfruttare il </a:t>
            </a:r>
            <a:r>
              <a:rPr lang="it-IT" sz="1200" b="1" noProof="1">
                <a:latin typeface="Segoe UI" panose="020B0502040204020203" pitchFamily="34" charset="0"/>
              </a:rPr>
              <a:t>potenziale agricolo del territorio</a:t>
            </a:r>
            <a:r>
              <a:rPr lang="it-IT" sz="1200" noProof="1">
                <a:latin typeface="Segoe UI" panose="020B0502040204020203" pitchFamily="34" charset="0"/>
              </a:rPr>
              <a:t>, puntando su un modello di </a:t>
            </a:r>
            <a:r>
              <a:rPr lang="it-IT" sz="1200" b="1" noProof="1">
                <a:latin typeface="Segoe UI" panose="020B0502040204020203" pitchFamily="34" charset="0"/>
              </a:rPr>
              <a:t>innovazione sociale </a:t>
            </a:r>
            <a:r>
              <a:rPr lang="it-IT" sz="1200" noProof="1">
                <a:latin typeface="Segoe UI" panose="020B0502040204020203" pitchFamily="34" charset="0"/>
              </a:rPr>
              <a:t>offerto dalla presenza del pomodoro siccagno che verrà trasformato in diversi prodotti – coinvolgendo anche studenti stranieri - e accogliendo i turisti che desiderano dedicarsi ad attività </a:t>
            </a:r>
            <a:r>
              <a:rPr lang="it-IT" sz="1200" i="1" noProof="1">
                <a:latin typeface="Segoe UI" panose="020B0502040204020203" pitchFamily="34" charset="0"/>
              </a:rPr>
              <a:t>slow</a:t>
            </a:r>
            <a:r>
              <a:rPr lang="it-IT" sz="1200" noProof="1">
                <a:latin typeface="Segoe UI" panose="020B0502040204020203" pitchFamily="34" charset="0"/>
              </a:rPr>
              <a:t>. La popolazione locale, oltre a sostenere la produzione e il consumo del siccagno, potrà contribuire alla </a:t>
            </a:r>
            <a:r>
              <a:rPr lang="it-IT" sz="1200" b="1" noProof="1">
                <a:latin typeface="Segoe UI" panose="020B0502040204020203" pitchFamily="34" charset="0"/>
              </a:rPr>
              <a:t>creazione di nuovi posti di lavoro</a:t>
            </a:r>
            <a:r>
              <a:rPr lang="it-IT" sz="1200" noProof="1">
                <a:latin typeface="Segoe UI" panose="020B0502040204020203" pitchFamily="34" charset="0"/>
              </a:rPr>
              <a:t> per i più giovani.</a:t>
            </a:r>
          </a:p>
        </p:txBody>
      </p:sp>
      <p:pic>
        <p:nvPicPr>
          <p:cNvPr id="26" name="Picture 25">
            <a:extLst>
              <a:ext uri="{FF2B5EF4-FFF2-40B4-BE49-F238E27FC236}">
                <a16:creationId xmlns:a16="http://schemas.microsoft.com/office/drawing/2014/main" id="{0BD0DCB3-203C-5CB3-2552-C440DA45D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55" y="1895340"/>
            <a:ext cx="457945" cy="457945"/>
          </a:xfrm>
          <a:prstGeom prst="rect">
            <a:avLst/>
          </a:prstGeom>
        </p:spPr>
      </p:pic>
      <p:pic>
        <p:nvPicPr>
          <p:cNvPr id="27" name="Picture 26">
            <a:extLst>
              <a:ext uri="{FF2B5EF4-FFF2-40B4-BE49-F238E27FC236}">
                <a16:creationId xmlns:a16="http://schemas.microsoft.com/office/drawing/2014/main" id="{A3F1C5E3-48A0-90C9-439C-38A200AA7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55" y="5333884"/>
            <a:ext cx="457945" cy="457945"/>
          </a:xfrm>
          <a:prstGeom prst="rect">
            <a:avLst/>
          </a:prstGeom>
        </p:spPr>
      </p:pic>
      <p:pic>
        <p:nvPicPr>
          <p:cNvPr id="28" name="Picture 27" descr="A cartoon of a plane flying over the earth&#10;&#10;Description automatically generated">
            <a:extLst>
              <a:ext uri="{FF2B5EF4-FFF2-40B4-BE49-F238E27FC236}">
                <a16:creationId xmlns:a16="http://schemas.microsoft.com/office/drawing/2014/main" id="{77F23A35-FC4E-69DD-655D-60BC2CC0D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32" y="894284"/>
            <a:ext cx="592390" cy="592390"/>
          </a:xfrm>
          <a:prstGeom prst="rect">
            <a:avLst/>
          </a:prstGeom>
        </p:spPr>
      </p:pic>
      <p:pic>
        <p:nvPicPr>
          <p:cNvPr id="29" name="Picture 28" descr="A cartoon of a plane flying over the earth&#10;&#10;Description automatically generated">
            <a:extLst>
              <a:ext uri="{FF2B5EF4-FFF2-40B4-BE49-F238E27FC236}">
                <a16:creationId xmlns:a16="http://schemas.microsoft.com/office/drawing/2014/main" id="{52736543-094C-CD9A-E954-250880467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32" y="4168439"/>
            <a:ext cx="592390" cy="592390"/>
          </a:xfrm>
          <a:prstGeom prst="rect">
            <a:avLst/>
          </a:prstGeom>
        </p:spPr>
      </p:pic>
      <p:pic>
        <p:nvPicPr>
          <p:cNvPr id="30" name="Picture 29" descr="A cartoon of a plane flying over the earth&#10;&#10;Description automatically generated">
            <a:extLst>
              <a:ext uri="{FF2B5EF4-FFF2-40B4-BE49-F238E27FC236}">
                <a16:creationId xmlns:a16="http://schemas.microsoft.com/office/drawing/2014/main" id="{D788F20A-9734-42AD-A170-A92D042AD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32" y="3026085"/>
            <a:ext cx="592390" cy="592390"/>
          </a:xfrm>
          <a:prstGeom prst="rect">
            <a:avLst/>
          </a:prstGeom>
        </p:spPr>
      </p:pic>
    </p:spTree>
    <p:extLst>
      <p:ext uri="{BB962C8B-B14F-4D97-AF65-F5344CB8AC3E}">
        <p14:creationId xmlns:p14="http://schemas.microsoft.com/office/powerpoint/2010/main" val="404731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D5E52E-B2F1-FB34-6233-6AC1B3956908}"/>
              </a:ext>
            </a:extLst>
          </p:cNvPr>
          <p:cNvSpPr>
            <a:spLocks noGrp="1"/>
          </p:cNvSpPr>
          <p:nvPr>
            <p:ph type="sldNum" sz="quarter" idx="12"/>
          </p:nvPr>
        </p:nvSpPr>
        <p:spPr/>
        <p:txBody>
          <a:bodyPr/>
          <a:lstStyle/>
          <a:p>
            <a:fld id="{672B7600-67E3-4D97-B453-880E2742B982}" type="slidenum">
              <a:rPr lang="en-US" smtClean="0"/>
              <a:t>5</a:t>
            </a:fld>
            <a:endParaRPr lang="en-US"/>
          </a:p>
        </p:txBody>
      </p:sp>
      <p:sp>
        <p:nvSpPr>
          <p:cNvPr id="10" name="CasellaDiTesto 9">
            <a:extLst>
              <a:ext uri="{FF2B5EF4-FFF2-40B4-BE49-F238E27FC236}">
                <a16:creationId xmlns:a16="http://schemas.microsoft.com/office/drawing/2014/main" id="{DE4A891D-06F3-DB85-8BA2-7C39A1D0E156}"/>
              </a:ext>
            </a:extLst>
          </p:cNvPr>
          <p:cNvSpPr txBox="1"/>
          <p:nvPr/>
        </p:nvSpPr>
        <p:spPr>
          <a:xfrm>
            <a:off x="821802" y="1162993"/>
            <a:ext cx="2743200" cy="646331"/>
          </a:xfrm>
          <a:prstGeom prst="rect">
            <a:avLst/>
          </a:prstGeom>
          <a:noFill/>
        </p:spPr>
        <p:txBody>
          <a:bodyPr wrap="square" lIns="91440" tIns="45720" rIns="91440" bIns="45720" anchor="t">
            <a:spAutoFit/>
          </a:bodyPr>
          <a:lstStyle/>
          <a:p>
            <a:pPr algn="ctr"/>
            <a:r>
              <a:rPr lang="it-IT" sz="1200" b="1">
                <a:solidFill>
                  <a:srgbClr val="1A5B53"/>
                </a:solidFill>
                <a:latin typeface="Segoe UI"/>
                <a:cs typeface="Segoe UI"/>
              </a:rPr>
              <a:t>L'EFFETTO BUTTERFLY INIZIA DAL QUARTIERE ZISA </a:t>
            </a:r>
          </a:p>
          <a:p>
            <a:pPr algn="ctr"/>
            <a:r>
              <a:rPr lang="it-IT" sz="1200" i="1">
                <a:solidFill>
                  <a:srgbClr val="1A5B53"/>
                </a:solidFill>
                <a:latin typeface="Segoe UI"/>
                <a:cs typeface="Segoe UI"/>
              </a:rPr>
              <a:t>(PALERMO)</a:t>
            </a:r>
            <a:endParaRPr lang="it-IT" sz="1200" i="1">
              <a:solidFill>
                <a:srgbClr val="1A5B53"/>
              </a:solidFill>
              <a:latin typeface="Segoe UI" panose="020B0502040204020203" pitchFamily="34" charset="0"/>
              <a:cs typeface="Segoe UI"/>
            </a:endParaRPr>
          </a:p>
        </p:txBody>
      </p:sp>
      <p:sp>
        <p:nvSpPr>
          <p:cNvPr id="13" name="TextBox 12">
            <a:extLst>
              <a:ext uri="{FF2B5EF4-FFF2-40B4-BE49-F238E27FC236}">
                <a16:creationId xmlns:a16="http://schemas.microsoft.com/office/drawing/2014/main" id="{3D8B790C-456B-0408-997E-C1456306C1BD}"/>
              </a:ext>
            </a:extLst>
          </p:cNvPr>
          <p:cNvSpPr txBox="1"/>
          <p:nvPr/>
        </p:nvSpPr>
        <p:spPr>
          <a:xfrm>
            <a:off x="3989196" y="930372"/>
            <a:ext cx="7364605" cy="830997"/>
          </a:xfrm>
          <a:prstGeom prst="rect">
            <a:avLst/>
          </a:prstGeom>
          <a:noFill/>
        </p:spPr>
        <p:txBody>
          <a:bodyPr wrap="square" lIns="0" tIns="45720" rIns="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200" noProof="1">
                <a:latin typeface="Segoe UI"/>
                <a:ea typeface="+mn-lt"/>
                <a:cs typeface="Segoe UI"/>
              </a:rPr>
              <a:t>Il progetto si propone di stimolare un </a:t>
            </a:r>
            <a:r>
              <a:rPr lang="it-IT" sz="1200" b="1" noProof="1">
                <a:latin typeface="Segoe UI"/>
                <a:ea typeface="+mn-lt"/>
                <a:cs typeface="Segoe UI"/>
              </a:rPr>
              <a:t>cambiamento nelle scelte del consumatore</a:t>
            </a:r>
            <a:r>
              <a:rPr lang="it-IT" sz="1200" noProof="1">
                <a:latin typeface="Segoe UI"/>
                <a:ea typeface="+mn-lt"/>
                <a:cs typeface="Segoe UI"/>
              </a:rPr>
              <a:t>, che abita il quartiere o sia di passaggio, motivato dai benefici che possodono ricadere sull'ambiente, sia nel breve che nel lungo periodo. Contestualmente, verranno condotte attività di </a:t>
            </a:r>
            <a:r>
              <a:rPr lang="it-IT" sz="1200" b="1" noProof="1">
                <a:latin typeface="Segoe UI"/>
                <a:ea typeface="+mn-lt"/>
                <a:cs typeface="Segoe UI"/>
              </a:rPr>
              <a:t>sensibilizzazione </a:t>
            </a:r>
            <a:r>
              <a:rPr lang="it-IT" sz="1200" noProof="1">
                <a:latin typeface="Segoe UI"/>
                <a:ea typeface="+mn-lt"/>
                <a:cs typeface="Segoe UI"/>
              </a:rPr>
              <a:t>sulla crucialità di adottare </a:t>
            </a:r>
            <a:r>
              <a:rPr lang="it-IT" sz="1200" b="1" noProof="1">
                <a:latin typeface="Segoe UI"/>
                <a:ea typeface="+mn-lt"/>
                <a:cs typeface="Segoe UI"/>
              </a:rPr>
              <a:t>comportamenti </a:t>
            </a:r>
            <a:r>
              <a:rPr lang="it-IT" sz="1200" noProof="1">
                <a:latin typeface="Segoe UI"/>
                <a:ea typeface="+mn-lt"/>
                <a:cs typeface="Segoe UI"/>
              </a:rPr>
              <a:t>che siano </a:t>
            </a:r>
            <a:r>
              <a:rPr lang="it-IT" sz="1200" b="1" noProof="1">
                <a:latin typeface="Segoe UI"/>
                <a:ea typeface="+mn-lt"/>
                <a:cs typeface="Segoe UI"/>
              </a:rPr>
              <a:t>sostenibili </a:t>
            </a:r>
            <a:r>
              <a:rPr lang="it-IT" sz="1200" noProof="1">
                <a:latin typeface="Segoe UI"/>
                <a:ea typeface="+mn-lt"/>
                <a:cs typeface="Segoe UI"/>
              </a:rPr>
              <a:t>a livello ambientale. </a:t>
            </a:r>
            <a:endParaRPr lang="en-US" sz="1600"/>
          </a:p>
        </p:txBody>
      </p:sp>
      <p:sp>
        <p:nvSpPr>
          <p:cNvPr id="32" name="TextBox 12">
            <a:extLst>
              <a:ext uri="{FF2B5EF4-FFF2-40B4-BE49-F238E27FC236}">
                <a16:creationId xmlns:a16="http://schemas.microsoft.com/office/drawing/2014/main" id="{3B0148AD-2B01-B144-DBBA-91DE4B31B6BA}"/>
              </a:ext>
            </a:extLst>
          </p:cNvPr>
          <p:cNvSpPr txBox="1"/>
          <p:nvPr/>
        </p:nvSpPr>
        <p:spPr>
          <a:xfrm>
            <a:off x="3989196" y="2427099"/>
            <a:ext cx="7364604" cy="830997"/>
          </a:xfrm>
          <a:prstGeom prst="rect">
            <a:avLst/>
          </a:prstGeom>
          <a:noFill/>
        </p:spPr>
        <p:txBody>
          <a:bodyPr wrap="square" lIns="0" tIns="45720" rIns="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200" noProof="1">
                <a:latin typeface="Segoe UI"/>
                <a:cs typeface="Segoe UI"/>
              </a:rPr>
              <a:t>La cooperativa, in collaborazione con le istituzioni del luogo, vuole farsi carico della gestione e </a:t>
            </a:r>
            <a:r>
              <a:rPr lang="it-IT" sz="1200" b="1" noProof="1">
                <a:latin typeface="Segoe UI"/>
                <a:cs typeface="Segoe UI"/>
              </a:rPr>
              <a:t>valorizzazione dei punti di interesse culturale </a:t>
            </a:r>
            <a:r>
              <a:rPr lang="it-IT" sz="1200" noProof="1">
                <a:latin typeface="Segoe UI"/>
                <a:cs typeface="Segoe UI"/>
              </a:rPr>
              <a:t>e museale, realizzando un </a:t>
            </a:r>
            <a:r>
              <a:rPr lang="it-IT" sz="1200" b="1" noProof="1">
                <a:latin typeface="Segoe UI"/>
                <a:cs typeface="Segoe UI"/>
              </a:rPr>
              <a:t>polo museale diffuso</a:t>
            </a:r>
            <a:r>
              <a:rPr lang="it-IT" sz="1200" noProof="1">
                <a:latin typeface="Segoe UI"/>
                <a:cs typeface="Segoe UI"/>
              </a:rPr>
              <a:t>. I servizi erogati permetteranno di elevare la qualità dell’offerta turistica e di offrire opportunità di crescita culturale alla popolazione locale così come nuove </a:t>
            </a:r>
            <a:r>
              <a:rPr lang="it-IT" sz="1200" b="1" noProof="1">
                <a:latin typeface="Segoe UI"/>
                <a:cs typeface="Segoe UI"/>
              </a:rPr>
              <a:t>opportunità lavorative</a:t>
            </a:r>
            <a:r>
              <a:rPr lang="it-IT" sz="1200" noProof="1">
                <a:latin typeface="Segoe UI"/>
                <a:cs typeface="Segoe UI"/>
              </a:rPr>
              <a:t>. </a:t>
            </a:r>
            <a:endParaRPr lang="en-US" sz="1600"/>
          </a:p>
        </p:txBody>
      </p:sp>
      <p:sp>
        <p:nvSpPr>
          <p:cNvPr id="15" name="TextBox 14">
            <a:extLst>
              <a:ext uri="{FF2B5EF4-FFF2-40B4-BE49-F238E27FC236}">
                <a16:creationId xmlns:a16="http://schemas.microsoft.com/office/drawing/2014/main" id="{BB013FD4-2C5B-C6AB-AC43-DFAD5AAA2461}"/>
              </a:ext>
            </a:extLst>
          </p:cNvPr>
          <p:cNvSpPr txBox="1"/>
          <p:nvPr/>
        </p:nvSpPr>
        <p:spPr>
          <a:xfrm>
            <a:off x="784929" y="2331635"/>
            <a:ext cx="2816947" cy="1015663"/>
          </a:xfrm>
          <a:prstGeom prst="rect">
            <a:avLst/>
          </a:prstGeom>
          <a:noFill/>
        </p:spPr>
        <p:txBody>
          <a:bodyPr wrap="square" lIns="91440" tIns="45720" rIns="91440" bIns="45720" anchor="t">
            <a:spAutoFit/>
          </a:bodyPr>
          <a:lstStyle/>
          <a:p>
            <a:pPr algn="ctr"/>
            <a:r>
              <a:rPr lang="it-IT" sz="1200" b="1">
                <a:solidFill>
                  <a:srgbClr val="1A5B53"/>
                </a:solidFill>
                <a:latin typeface="Segoe UI"/>
                <a:ea typeface="+mn-lt"/>
                <a:cs typeface="Segoe UI"/>
              </a:rPr>
              <a:t>VALORIZZAZIONE MUSEALE E CULTURALE DEL TERRITORIO DI PETRALIA SOTTANA E DELLE MADONIE</a:t>
            </a:r>
          </a:p>
          <a:p>
            <a:pPr algn="ctr"/>
            <a:r>
              <a:rPr lang="it-IT" sz="1200">
                <a:solidFill>
                  <a:srgbClr val="1A5B53"/>
                </a:solidFill>
                <a:latin typeface="Segoe UI"/>
                <a:ea typeface="Calibri"/>
                <a:cs typeface="Segoe UI"/>
              </a:rPr>
              <a:t> </a:t>
            </a:r>
            <a:r>
              <a:rPr lang="it-IT" sz="1200" i="1">
                <a:solidFill>
                  <a:srgbClr val="1A5B53"/>
                </a:solidFill>
                <a:latin typeface="Segoe UI"/>
                <a:ea typeface="Calibri"/>
                <a:cs typeface="Segoe UI"/>
              </a:rPr>
              <a:t>(PETRALIA SOTTANA)</a:t>
            </a:r>
            <a:endParaRPr lang="en-US" sz="1400" i="1"/>
          </a:p>
        </p:txBody>
      </p:sp>
      <p:sp>
        <p:nvSpPr>
          <p:cNvPr id="17" name="TextBox 16">
            <a:extLst>
              <a:ext uri="{FF2B5EF4-FFF2-40B4-BE49-F238E27FC236}">
                <a16:creationId xmlns:a16="http://schemas.microsoft.com/office/drawing/2014/main" id="{D94CF8E8-3467-E89D-27D7-0EF64CAAE8A7}"/>
              </a:ext>
            </a:extLst>
          </p:cNvPr>
          <p:cNvSpPr txBox="1"/>
          <p:nvPr/>
        </p:nvSpPr>
        <p:spPr>
          <a:xfrm>
            <a:off x="821802" y="3869609"/>
            <a:ext cx="2743200" cy="1015663"/>
          </a:xfrm>
          <a:prstGeom prst="rect">
            <a:avLst/>
          </a:prstGeom>
          <a:noFill/>
        </p:spPr>
        <p:txBody>
          <a:bodyPr wrap="square" lIns="91440" tIns="45720" rIns="91440" bIns="45720" anchor="t">
            <a:spAutoFit/>
          </a:bodyPr>
          <a:lstStyle>
            <a:defPPr>
              <a:defRPr lang="en-US"/>
            </a:defPPr>
            <a:lvl1pPr algn="ctr">
              <a:defRPr b="1">
                <a:solidFill>
                  <a:srgbClr val="004871"/>
                </a:solidFill>
                <a:latin typeface="Segoe UI" panose="020B0502040204020203" pitchFamily="34" charset="0"/>
              </a:defRPr>
            </a:lvl1pPr>
          </a:lstStyle>
          <a:p>
            <a:r>
              <a:rPr lang="it-IT" sz="1200">
                <a:solidFill>
                  <a:srgbClr val="1A5B53"/>
                </a:solidFill>
                <a:latin typeface="Segoe UI"/>
                <a:cs typeface="Segoe UI"/>
              </a:rPr>
              <a:t>I LIVELLI ESSENZIALI DI ASSISTENZA SMART, SOSTENIBILI E SOCIALMENTE UTILI PER I CITTADINI DELLE AREE INTERNE </a:t>
            </a:r>
            <a:r>
              <a:rPr lang="it-IT" sz="1200" b="0" i="1">
                <a:solidFill>
                  <a:srgbClr val="1A5B53"/>
                </a:solidFill>
                <a:latin typeface="Segoe UI"/>
                <a:cs typeface="Segoe UI"/>
              </a:rPr>
              <a:t>(CORLEONE)</a:t>
            </a:r>
            <a:endParaRPr lang="it-IT" sz="1200" b="0" i="1">
              <a:solidFill>
                <a:srgbClr val="1A5B53"/>
              </a:solidFill>
              <a:cs typeface="Segoe UI"/>
            </a:endParaRPr>
          </a:p>
        </p:txBody>
      </p:sp>
      <p:sp>
        <p:nvSpPr>
          <p:cNvPr id="20" name="TextBox 19">
            <a:extLst>
              <a:ext uri="{FF2B5EF4-FFF2-40B4-BE49-F238E27FC236}">
                <a16:creationId xmlns:a16="http://schemas.microsoft.com/office/drawing/2014/main" id="{CDB8A450-1ABB-ABF6-2490-B1D839837A31}"/>
              </a:ext>
            </a:extLst>
          </p:cNvPr>
          <p:cNvSpPr txBox="1"/>
          <p:nvPr/>
        </p:nvSpPr>
        <p:spPr>
          <a:xfrm>
            <a:off x="843529" y="5407584"/>
            <a:ext cx="2699747" cy="461665"/>
          </a:xfrm>
          <a:prstGeom prst="rect">
            <a:avLst/>
          </a:prstGeom>
          <a:noFill/>
        </p:spPr>
        <p:txBody>
          <a:bodyPr wrap="square" lIns="91440" tIns="45720" rIns="91440" bIns="45720" anchor="t">
            <a:spAutoFit/>
          </a:bodyPr>
          <a:lstStyle/>
          <a:p>
            <a:pPr algn="ctr"/>
            <a:r>
              <a:rPr lang="it-IT" sz="1200" b="1">
                <a:solidFill>
                  <a:srgbClr val="1A5B53"/>
                </a:solidFill>
                <a:latin typeface="Segoe UI"/>
                <a:cs typeface="Segoe UI"/>
              </a:rPr>
              <a:t>COOPERATIVA OLTREMARE </a:t>
            </a:r>
            <a:r>
              <a:rPr lang="it-IT" sz="1200" i="1">
                <a:solidFill>
                  <a:srgbClr val="1A5B53"/>
                </a:solidFill>
                <a:latin typeface="Segoe UI"/>
                <a:cs typeface="Segoe UI"/>
              </a:rPr>
              <a:t>(TRAPPETO)</a:t>
            </a:r>
            <a:endParaRPr lang="it-IT" sz="1200" i="1">
              <a:solidFill>
                <a:srgbClr val="1A5B53"/>
              </a:solidFill>
              <a:latin typeface="Segoe UI" panose="020B0502040204020203" pitchFamily="34" charset="0"/>
              <a:cs typeface="Segoe UI"/>
            </a:endParaRPr>
          </a:p>
        </p:txBody>
      </p:sp>
      <p:cxnSp>
        <p:nvCxnSpPr>
          <p:cNvPr id="23" name="Straight Connector 22">
            <a:extLst>
              <a:ext uri="{FF2B5EF4-FFF2-40B4-BE49-F238E27FC236}">
                <a16:creationId xmlns:a16="http://schemas.microsoft.com/office/drawing/2014/main" id="{05EBD1BD-80A8-9900-5E85-C5C56681D69A}"/>
              </a:ext>
            </a:extLst>
          </p:cNvPr>
          <p:cNvCxnSpPr>
            <a:cxnSpLocks/>
          </p:cNvCxnSpPr>
          <p:nvPr/>
        </p:nvCxnSpPr>
        <p:spPr>
          <a:xfrm>
            <a:off x="833689" y="2150958"/>
            <a:ext cx="1013911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5EF3B3B-548E-D740-E019-CBF49EADFADE}"/>
              </a:ext>
            </a:extLst>
          </p:cNvPr>
          <p:cNvCxnSpPr>
            <a:cxnSpLocks/>
          </p:cNvCxnSpPr>
          <p:nvPr/>
        </p:nvCxnSpPr>
        <p:spPr>
          <a:xfrm>
            <a:off x="833689" y="3593951"/>
            <a:ext cx="1013911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A9217D-3845-D1CC-2DD6-DCAD91561009}"/>
              </a:ext>
            </a:extLst>
          </p:cNvPr>
          <p:cNvCxnSpPr>
            <a:cxnSpLocks/>
          </p:cNvCxnSpPr>
          <p:nvPr/>
        </p:nvCxnSpPr>
        <p:spPr>
          <a:xfrm>
            <a:off x="833689" y="5147473"/>
            <a:ext cx="1013911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2">
            <a:extLst>
              <a:ext uri="{FF2B5EF4-FFF2-40B4-BE49-F238E27FC236}">
                <a16:creationId xmlns:a16="http://schemas.microsoft.com/office/drawing/2014/main" id="{720CC9D5-C1CD-004B-88A1-E0D23F12EB82}"/>
              </a:ext>
            </a:extLst>
          </p:cNvPr>
          <p:cNvSpPr txBox="1"/>
          <p:nvPr/>
        </p:nvSpPr>
        <p:spPr>
          <a:xfrm>
            <a:off x="3989196" y="3923826"/>
            <a:ext cx="7364604" cy="646331"/>
          </a:xfrm>
          <a:prstGeom prst="rect">
            <a:avLst/>
          </a:prstGeom>
          <a:noFill/>
        </p:spPr>
        <p:txBody>
          <a:bodyPr wrap="square" lIns="0" tIns="45720" rIns="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200" noProof="1">
                <a:latin typeface="Segoe UI"/>
                <a:ea typeface="+mn-lt"/>
                <a:cs typeface="Segoe UI"/>
              </a:rPr>
              <a:t>Il progetto intende fornire servizi di </a:t>
            </a:r>
            <a:r>
              <a:rPr lang="it-IT" sz="1200" b="1" noProof="1">
                <a:latin typeface="Segoe UI"/>
                <a:ea typeface="+mn-lt"/>
                <a:cs typeface="Segoe UI"/>
              </a:rPr>
              <a:t>assistenza socio-sanitaria a livello domiciliare</a:t>
            </a:r>
            <a:r>
              <a:rPr lang="it-IT" sz="1200" noProof="1">
                <a:latin typeface="Segoe UI"/>
                <a:ea typeface="+mn-lt"/>
                <a:cs typeface="Segoe UI"/>
              </a:rPr>
              <a:t>, che potranno coprire la maggior parte delle richieste di assistenza sanitaria, attivata dai medici di base dei Comuni dove si intende operare, rispondendo alla necessità di poter accedere a servizi e strutture sanitari adeguati.</a:t>
            </a:r>
          </a:p>
        </p:txBody>
      </p:sp>
      <p:sp>
        <p:nvSpPr>
          <p:cNvPr id="4" name="TextBox 12">
            <a:extLst>
              <a:ext uri="{FF2B5EF4-FFF2-40B4-BE49-F238E27FC236}">
                <a16:creationId xmlns:a16="http://schemas.microsoft.com/office/drawing/2014/main" id="{5ECEAAFF-A0DD-D04F-E2C2-8143887B3084}"/>
              </a:ext>
            </a:extLst>
          </p:cNvPr>
          <p:cNvSpPr txBox="1"/>
          <p:nvPr/>
        </p:nvSpPr>
        <p:spPr>
          <a:xfrm>
            <a:off x="3989196" y="5235886"/>
            <a:ext cx="7364604" cy="830997"/>
          </a:xfrm>
          <a:prstGeom prst="rect">
            <a:avLst/>
          </a:prstGeom>
          <a:noFill/>
        </p:spPr>
        <p:txBody>
          <a:bodyPr wrap="square" lIns="0" tIns="45720" rIns="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noProof="1">
                <a:latin typeface="Segoe UI"/>
                <a:cs typeface="Segoe UI"/>
              </a:rPr>
              <a:t>Il progetto si pone l'obiettivo di realizzare attività utili alla comunità che non sono espletate da altre realtà istituzionali e/o associative, quali </a:t>
            </a:r>
            <a:r>
              <a:rPr lang="en-US" sz="1200" b="1" noProof="1">
                <a:latin typeface="Segoe UI"/>
                <a:cs typeface="Segoe UI"/>
              </a:rPr>
              <a:t>servizi di doposcuola</a:t>
            </a:r>
            <a:r>
              <a:rPr lang="en-US" sz="1200" noProof="1">
                <a:latin typeface="Segoe UI"/>
                <a:cs typeface="Segoe UI"/>
              </a:rPr>
              <a:t>, di </a:t>
            </a:r>
            <a:r>
              <a:rPr lang="en-US" sz="1200" b="1" noProof="1">
                <a:latin typeface="Segoe UI"/>
                <a:cs typeface="Segoe UI"/>
              </a:rPr>
              <a:t>orientamento professionale</a:t>
            </a:r>
            <a:r>
              <a:rPr lang="en-US" sz="1200" noProof="1">
                <a:latin typeface="Segoe UI"/>
                <a:cs typeface="Segoe UI"/>
              </a:rPr>
              <a:t>, e </a:t>
            </a:r>
            <a:r>
              <a:rPr lang="en-US" sz="1200" b="1" noProof="1">
                <a:latin typeface="Segoe UI"/>
                <a:cs typeface="Segoe UI"/>
              </a:rPr>
              <a:t>attività turistiche</a:t>
            </a:r>
            <a:r>
              <a:rPr lang="en-US" sz="1200" noProof="1">
                <a:latin typeface="Segoe UI"/>
                <a:cs typeface="Segoe UI"/>
              </a:rPr>
              <a:t> che possono allinearsi ad iniziative istituzionali del territorio; così come servizi di </a:t>
            </a:r>
            <a:r>
              <a:rPr lang="en-US" sz="1200" b="1" noProof="1">
                <a:latin typeface="Segoe UI"/>
                <a:cs typeface="Segoe UI"/>
              </a:rPr>
              <a:t>gestione</a:t>
            </a:r>
            <a:r>
              <a:rPr lang="en-US" sz="1200" noProof="1">
                <a:latin typeface="Segoe UI"/>
                <a:cs typeface="Segoe UI"/>
              </a:rPr>
              <a:t> e manutenzione ordinaria </a:t>
            </a:r>
            <a:r>
              <a:rPr lang="en-US" sz="1200" b="1" noProof="1">
                <a:latin typeface="Segoe UI"/>
                <a:cs typeface="Segoe UI"/>
              </a:rPr>
              <a:t>di spazi comunitari </a:t>
            </a:r>
            <a:r>
              <a:rPr lang="en-US" sz="1200" noProof="1">
                <a:latin typeface="Segoe UI"/>
                <a:cs typeface="Segoe UI"/>
              </a:rPr>
              <a:t>affidati alla cooperativa per fini culturali e ricreativi.</a:t>
            </a:r>
            <a:endParaRPr lang="it-IT" sz="1200" noProof="1">
              <a:latin typeface="Segoe UI"/>
              <a:cs typeface="Segoe UI"/>
            </a:endParaRPr>
          </a:p>
        </p:txBody>
      </p:sp>
      <p:sp>
        <p:nvSpPr>
          <p:cNvPr id="7" name="CasellaDiTesto 11">
            <a:extLst>
              <a:ext uri="{FF2B5EF4-FFF2-40B4-BE49-F238E27FC236}">
                <a16:creationId xmlns:a16="http://schemas.microsoft.com/office/drawing/2014/main" id="{E00B7DE8-DF5D-A5A8-32CF-9F4642DDE9CA}"/>
              </a:ext>
            </a:extLst>
          </p:cNvPr>
          <p:cNvSpPr txBox="1"/>
          <p:nvPr/>
        </p:nvSpPr>
        <p:spPr>
          <a:xfrm>
            <a:off x="206877" y="189786"/>
            <a:ext cx="4921304" cy="338554"/>
          </a:xfrm>
          <a:prstGeom prst="rect">
            <a:avLst/>
          </a:prstGeom>
          <a:noFill/>
        </p:spPr>
        <p:txBody>
          <a:bodyPr wrap="square" rtlCol="0">
            <a:spAutoFit/>
          </a:bodyPr>
          <a:lstStyle/>
          <a:p>
            <a:r>
              <a:rPr lang="it-IT" sz="1600" b="1">
                <a:solidFill>
                  <a:srgbClr val="1B4346"/>
                </a:solidFill>
                <a:latin typeface="Segoe UI" panose="020B0502040204020203" pitchFamily="34" charset="0"/>
              </a:rPr>
              <a:t>PRESENTAZIONE DELLE COOPERATIVE (2/2)</a:t>
            </a:r>
          </a:p>
        </p:txBody>
      </p:sp>
      <p:pic>
        <p:nvPicPr>
          <p:cNvPr id="8" name="Picture 7">
            <a:extLst>
              <a:ext uri="{FF2B5EF4-FFF2-40B4-BE49-F238E27FC236}">
                <a16:creationId xmlns:a16="http://schemas.microsoft.com/office/drawing/2014/main" id="{A584237A-D810-0AF7-42EE-A74ECF22B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57" y="4004882"/>
            <a:ext cx="457945" cy="457945"/>
          </a:xfrm>
          <a:prstGeom prst="rect">
            <a:avLst/>
          </a:prstGeom>
        </p:spPr>
      </p:pic>
      <p:pic>
        <p:nvPicPr>
          <p:cNvPr id="9" name="Picture 8">
            <a:extLst>
              <a:ext uri="{FF2B5EF4-FFF2-40B4-BE49-F238E27FC236}">
                <a16:creationId xmlns:a16="http://schemas.microsoft.com/office/drawing/2014/main" id="{2E24D566-3AEA-4A20-7F8D-7773B264F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57" y="1110676"/>
            <a:ext cx="457945" cy="457945"/>
          </a:xfrm>
          <a:prstGeom prst="rect">
            <a:avLst/>
          </a:prstGeom>
        </p:spPr>
      </p:pic>
      <p:pic>
        <p:nvPicPr>
          <p:cNvPr id="14" name="Picture 13" descr="A cartoon of a plane flying over the earth&#10;&#10;Description automatically generated">
            <a:extLst>
              <a:ext uri="{FF2B5EF4-FFF2-40B4-BE49-F238E27FC236}">
                <a16:creationId xmlns:a16="http://schemas.microsoft.com/office/drawing/2014/main" id="{B7B8FDC9-607A-0224-EECC-ACA14F766A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34" y="2429281"/>
            <a:ext cx="592390" cy="592390"/>
          </a:xfrm>
          <a:prstGeom prst="rect">
            <a:avLst/>
          </a:prstGeom>
        </p:spPr>
      </p:pic>
      <p:pic>
        <p:nvPicPr>
          <p:cNvPr id="16" name="Picture 15" descr="A cartoon of a plane flying over the earth&#10;&#10;Description automatically generated">
            <a:extLst>
              <a:ext uri="{FF2B5EF4-FFF2-40B4-BE49-F238E27FC236}">
                <a16:creationId xmlns:a16="http://schemas.microsoft.com/office/drawing/2014/main" id="{2FBF0EE1-51DA-313C-A114-DEC60BB3B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34" y="5314061"/>
            <a:ext cx="592390" cy="592390"/>
          </a:xfrm>
          <a:prstGeom prst="rect">
            <a:avLst/>
          </a:prstGeom>
        </p:spPr>
      </p:pic>
    </p:spTree>
    <p:extLst>
      <p:ext uri="{BB962C8B-B14F-4D97-AF65-F5344CB8AC3E}">
        <p14:creationId xmlns:p14="http://schemas.microsoft.com/office/powerpoint/2010/main" val="394812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E492738-5ABF-4B0E-8DE3-867BE4D42FC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B7600-67E3-4D97-B453-880E2742B982}" type="slidenum">
              <a:rPr kumimoji="0" lang="en-US" sz="1200" b="0" i="0" u="none" strike="noStrike" kern="1200" cap="none" spc="0" normalizeH="0" baseline="0" noProof="0" smtClean="0">
                <a:ln>
                  <a:noFill/>
                </a:ln>
                <a:solidFill>
                  <a:srgbClr val="000000">
                    <a:tint val="75000"/>
                  </a:srgbClr>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tint val="75000"/>
                </a:srgbClr>
              </a:solidFill>
              <a:effectLst/>
              <a:uLnTx/>
              <a:uFillTx/>
              <a:ea typeface="+mn-ea"/>
              <a:cs typeface="+mn-cs"/>
            </a:endParaRPr>
          </a:p>
        </p:txBody>
      </p:sp>
      <p:sp>
        <p:nvSpPr>
          <p:cNvPr id="15" name="CasellaDiTesto 14">
            <a:extLst>
              <a:ext uri="{FF2B5EF4-FFF2-40B4-BE49-F238E27FC236}">
                <a16:creationId xmlns:a16="http://schemas.microsoft.com/office/drawing/2014/main" id="{73C4E7DD-F177-7EBB-4A3F-24C6FBC0246B}"/>
              </a:ext>
            </a:extLst>
          </p:cNvPr>
          <p:cNvSpPr txBox="1"/>
          <p:nvPr/>
        </p:nvSpPr>
        <p:spPr>
          <a:xfrm>
            <a:off x="988348" y="1993007"/>
            <a:ext cx="1989898" cy="600164"/>
          </a:xfrm>
          <a:prstGeom prst="rect">
            <a:avLst/>
          </a:prstGeom>
          <a:noFill/>
        </p:spPr>
        <p:txBody>
          <a:bodyPr wrap="square">
            <a:spAutoFit/>
          </a:bodyPr>
          <a:lstStyle/>
          <a:p>
            <a:r>
              <a:rPr lang="it-IT" sz="1100" b="1">
                <a:solidFill>
                  <a:schemeClr val="bg1"/>
                </a:solidFill>
                <a:latin typeface="Segoe UI" panose="020B0502040204020203" pitchFamily="34" charset="0"/>
              </a:rPr>
              <a:t>DALL’ABBANDONO ALL’ACCOGLIENZA </a:t>
            </a:r>
          </a:p>
          <a:p>
            <a:r>
              <a:rPr lang="it-IT" sz="1100">
                <a:solidFill>
                  <a:schemeClr val="bg1"/>
                </a:solidFill>
                <a:latin typeface="Segoe UI" panose="020B0502040204020203" pitchFamily="34" charset="0"/>
              </a:rPr>
              <a:t>(Caccamo)</a:t>
            </a:r>
            <a:endParaRPr lang="en-US" sz="1600">
              <a:solidFill>
                <a:schemeClr val="bg1"/>
              </a:solidFill>
              <a:latin typeface="Segoe UI" panose="020B0502040204020203" pitchFamily="34" charset="0"/>
            </a:endParaRPr>
          </a:p>
        </p:txBody>
      </p:sp>
      <p:sp>
        <p:nvSpPr>
          <p:cNvPr id="16" name="TextBox 12">
            <a:extLst>
              <a:ext uri="{FF2B5EF4-FFF2-40B4-BE49-F238E27FC236}">
                <a16:creationId xmlns:a16="http://schemas.microsoft.com/office/drawing/2014/main" id="{ACD95A21-AFD8-981A-12EF-79D16622961B}"/>
              </a:ext>
            </a:extLst>
          </p:cNvPr>
          <p:cNvSpPr txBox="1"/>
          <p:nvPr/>
        </p:nvSpPr>
        <p:spPr>
          <a:xfrm>
            <a:off x="3085412" y="1851925"/>
            <a:ext cx="2816881"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Riqualificazione di un’area verde su un’arteria di comunicazione in disuso, attraverso apposizione di arredo urbano, piantumazione di alberi e realizzazione di una biblioteca diffusa.</a:t>
            </a:r>
            <a:endParaRPr lang="en-US" sz="1100" noProof="1">
              <a:solidFill>
                <a:schemeClr val="bg1"/>
              </a:solidFill>
              <a:latin typeface="Segoe UI" panose="020B0502040204020203" pitchFamily="34" charset="0"/>
            </a:endParaRPr>
          </a:p>
        </p:txBody>
      </p:sp>
      <p:cxnSp>
        <p:nvCxnSpPr>
          <p:cNvPr id="17" name="Straight Connector 22">
            <a:extLst>
              <a:ext uri="{FF2B5EF4-FFF2-40B4-BE49-F238E27FC236}">
                <a16:creationId xmlns:a16="http://schemas.microsoft.com/office/drawing/2014/main" id="{6D87D57D-2C15-F21F-3E15-D9E781509E48}"/>
              </a:ext>
            </a:extLst>
          </p:cNvPr>
          <p:cNvCxnSpPr>
            <a:cxnSpLocks/>
          </p:cNvCxnSpPr>
          <p:nvPr/>
        </p:nvCxnSpPr>
        <p:spPr>
          <a:xfrm>
            <a:off x="1065610" y="1777263"/>
            <a:ext cx="453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22">
            <a:extLst>
              <a:ext uri="{FF2B5EF4-FFF2-40B4-BE49-F238E27FC236}">
                <a16:creationId xmlns:a16="http://schemas.microsoft.com/office/drawing/2014/main" id="{B3E445C3-3D02-A8E7-6CB4-8D9CC685D1B3}"/>
              </a:ext>
            </a:extLst>
          </p:cNvPr>
          <p:cNvCxnSpPr>
            <a:cxnSpLocks/>
          </p:cNvCxnSpPr>
          <p:nvPr/>
        </p:nvCxnSpPr>
        <p:spPr>
          <a:xfrm>
            <a:off x="1065610" y="2783693"/>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TextBox 12">
            <a:extLst>
              <a:ext uri="{FF2B5EF4-FFF2-40B4-BE49-F238E27FC236}">
                <a16:creationId xmlns:a16="http://schemas.microsoft.com/office/drawing/2014/main" id="{EF514870-2B4F-681B-C319-1174D14CB66D}"/>
              </a:ext>
            </a:extLst>
          </p:cNvPr>
          <p:cNvSpPr txBox="1"/>
          <p:nvPr/>
        </p:nvSpPr>
        <p:spPr>
          <a:xfrm>
            <a:off x="3006249" y="2906295"/>
            <a:ext cx="2816881" cy="110799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Riqualificazione di un'area destinata a verde urbano della periferia di Corleone - attualmente caratterizzata da una situazione di degrado sociale, povertà e criminalità – attraverso la creazione di una serra sociale e orto urbano.</a:t>
            </a:r>
            <a:endParaRPr lang="en-US" sz="1100" noProof="1">
              <a:solidFill>
                <a:schemeClr val="bg1"/>
              </a:solidFill>
              <a:latin typeface="Segoe UI" panose="020B0502040204020203" pitchFamily="34" charset="0"/>
            </a:endParaRPr>
          </a:p>
        </p:txBody>
      </p:sp>
      <p:cxnSp>
        <p:nvCxnSpPr>
          <p:cNvPr id="25" name="Straight Connector 22">
            <a:extLst>
              <a:ext uri="{FF2B5EF4-FFF2-40B4-BE49-F238E27FC236}">
                <a16:creationId xmlns:a16="http://schemas.microsoft.com/office/drawing/2014/main" id="{BA609FB7-6C35-12ED-1B26-0D9B2C6AC82C}"/>
              </a:ext>
            </a:extLst>
          </p:cNvPr>
          <p:cNvCxnSpPr>
            <a:cxnSpLocks/>
          </p:cNvCxnSpPr>
          <p:nvPr/>
        </p:nvCxnSpPr>
        <p:spPr>
          <a:xfrm>
            <a:off x="1065610" y="4137488"/>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5D2A304B-FB41-D419-F840-1B150E242C08}"/>
              </a:ext>
            </a:extLst>
          </p:cNvPr>
          <p:cNvSpPr txBox="1"/>
          <p:nvPr/>
        </p:nvSpPr>
        <p:spPr>
          <a:xfrm>
            <a:off x="988348" y="3075573"/>
            <a:ext cx="1989898" cy="938719"/>
          </a:xfrm>
          <a:prstGeom prst="rect">
            <a:avLst/>
          </a:prstGeom>
          <a:noFill/>
        </p:spPr>
        <p:txBody>
          <a:bodyPr wrap="square">
            <a:spAutoFit/>
          </a:bodyPr>
          <a:lstStyle/>
          <a:p>
            <a:r>
              <a:rPr lang="it-IT" sz="1100" b="1">
                <a:solidFill>
                  <a:schemeClr val="bg1"/>
                </a:solidFill>
                <a:latin typeface="Segoe UI" panose="020B0502040204020203" pitchFamily="34" charset="0"/>
              </a:rPr>
              <a:t>UN'OASI VERDE NEL CUORE DELLA PERIFERIA DI SAN MARCO A CORLEONE</a:t>
            </a:r>
          </a:p>
          <a:p>
            <a:r>
              <a:rPr lang="it-IT" sz="1100">
                <a:solidFill>
                  <a:schemeClr val="bg1"/>
                </a:solidFill>
                <a:latin typeface="Segoe UI" panose="020B0502040204020203" pitchFamily="34" charset="0"/>
              </a:rPr>
              <a:t>(Corleone)</a:t>
            </a:r>
            <a:endParaRPr lang="en-US" sz="1600">
              <a:solidFill>
                <a:schemeClr val="bg1"/>
              </a:solidFill>
              <a:latin typeface="Segoe UI" panose="020B0502040204020203" pitchFamily="34" charset="0"/>
            </a:endParaRPr>
          </a:p>
        </p:txBody>
      </p:sp>
      <p:sp>
        <p:nvSpPr>
          <p:cNvPr id="27" name="CasellaDiTesto 26">
            <a:extLst>
              <a:ext uri="{FF2B5EF4-FFF2-40B4-BE49-F238E27FC236}">
                <a16:creationId xmlns:a16="http://schemas.microsoft.com/office/drawing/2014/main" id="{FD57A2B9-7046-2630-3CBD-FD762C6829E0}"/>
              </a:ext>
            </a:extLst>
          </p:cNvPr>
          <p:cNvSpPr txBox="1"/>
          <p:nvPr/>
        </p:nvSpPr>
        <p:spPr>
          <a:xfrm>
            <a:off x="988348" y="969362"/>
            <a:ext cx="1989898" cy="769441"/>
          </a:xfrm>
          <a:prstGeom prst="rect">
            <a:avLst/>
          </a:prstGeom>
          <a:noFill/>
        </p:spPr>
        <p:txBody>
          <a:bodyPr wrap="square">
            <a:spAutoFit/>
          </a:bodyPr>
          <a:lstStyle/>
          <a:p>
            <a:r>
              <a:rPr lang="it-IT" sz="1100" b="1">
                <a:solidFill>
                  <a:schemeClr val="bg1"/>
                </a:solidFill>
                <a:latin typeface="Segoe UI" panose="020B0502040204020203" pitchFamily="34" charset="0"/>
              </a:rPr>
              <a:t>SPAZIO COMUNITÀ CREATTIVA – GRUPPO A.N.I.MA. </a:t>
            </a:r>
          </a:p>
          <a:p>
            <a:r>
              <a:rPr lang="it-IT" sz="1100">
                <a:solidFill>
                  <a:schemeClr val="bg1"/>
                </a:solidFill>
                <a:latin typeface="Segoe UI" panose="020B0502040204020203" pitchFamily="34" charset="0"/>
              </a:rPr>
              <a:t>(Castellana Sicula)</a:t>
            </a:r>
            <a:endParaRPr lang="en-US" sz="1600">
              <a:solidFill>
                <a:schemeClr val="bg1"/>
              </a:solidFill>
              <a:latin typeface="Segoe UI" panose="020B0502040204020203" pitchFamily="34" charset="0"/>
            </a:endParaRPr>
          </a:p>
        </p:txBody>
      </p:sp>
      <p:sp>
        <p:nvSpPr>
          <p:cNvPr id="28" name="TextBox 12">
            <a:extLst>
              <a:ext uri="{FF2B5EF4-FFF2-40B4-BE49-F238E27FC236}">
                <a16:creationId xmlns:a16="http://schemas.microsoft.com/office/drawing/2014/main" id="{DF5BDDAC-94C0-DB5D-00BF-8E9D1093D468}"/>
              </a:ext>
            </a:extLst>
          </p:cNvPr>
          <p:cNvSpPr txBox="1"/>
          <p:nvPr/>
        </p:nvSpPr>
        <p:spPr>
          <a:xfrm>
            <a:off x="3085412" y="969362"/>
            <a:ext cx="2816881" cy="76944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Riqualificazione funzionale di un immobile comunale, da destinare a spazio laboratoriale e di aggregazione, aperto tutto l’anno, rivolto alla cittadinanza intera.</a:t>
            </a:r>
          </a:p>
        </p:txBody>
      </p:sp>
      <p:sp>
        <p:nvSpPr>
          <p:cNvPr id="11" name="CasellaDiTesto 11">
            <a:extLst>
              <a:ext uri="{FF2B5EF4-FFF2-40B4-BE49-F238E27FC236}">
                <a16:creationId xmlns:a16="http://schemas.microsoft.com/office/drawing/2014/main" id="{E24266FF-BCF7-2AF5-63AB-EF23CDB45F61}"/>
              </a:ext>
            </a:extLst>
          </p:cNvPr>
          <p:cNvSpPr txBox="1"/>
          <p:nvPr/>
        </p:nvSpPr>
        <p:spPr>
          <a:xfrm>
            <a:off x="206876" y="189786"/>
            <a:ext cx="6473001" cy="338554"/>
          </a:xfrm>
          <a:prstGeom prst="rect">
            <a:avLst/>
          </a:prstGeom>
          <a:noFill/>
        </p:spPr>
        <p:txBody>
          <a:bodyPr wrap="square" rtlCol="0">
            <a:spAutoFit/>
          </a:bodyPr>
          <a:lstStyle/>
          <a:p>
            <a:r>
              <a:rPr lang="it-IT" sz="1600" b="1">
                <a:solidFill>
                  <a:srgbClr val="1B4346"/>
                </a:solidFill>
                <a:latin typeface="Segoe UI" panose="020B0502040204020203" pitchFamily="34" charset="0"/>
              </a:rPr>
              <a:t>MICRO-RIQUALIFICAZIONI NEL SEGMENTO </a:t>
            </a:r>
            <a:r>
              <a:rPr lang="it-IT" sz="1600" i="1">
                <a:solidFill>
                  <a:schemeClr val="tx1"/>
                </a:solidFill>
                <a:latin typeface="Segoe UI" panose="020B0502040204020203" pitchFamily="34" charset="0"/>
                <a:cs typeface="Segoe UI" panose="020B0502040204020203" pitchFamily="34" charset="0"/>
              </a:rPr>
              <a:t>Aree verdi</a:t>
            </a:r>
            <a:endParaRPr lang="it-IT" sz="1600" b="1">
              <a:solidFill>
                <a:srgbClr val="1B4346"/>
              </a:solidFill>
              <a:latin typeface="Segoe UI" panose="020B0502040204020203" pitchFamily="34" charset="0"/>
            </a:endParaRPr>
          </a:p>
        </p:txBody>
      </p:sp>
      <p:pic>
        <p:nvPicPr>
          <p:cNvPr id="35" name="Picture 34">
            <a:extLst>
              <a:ext uri="{FF2B5EF4-FFF2-40B4-BE49-F238E27FC236}">
                <a16:creationId xmlns:a16="http://schemas.microsoft.com/office/drawing/2014/main" id="{143302DF-3196-9BF4-A082-31FF921CB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26" y="1145925"/>
            <a:ext cx="416314" cy="416314"/>
          </a:xfrm>
          <a:prstGeom prst="rect">
            <a:avLst/>
          </a:prstGeom>
        </p:spPr>
      </p:pic>
      <p:pic>
        <p:nvPicPr>
          <p:cNvPr id="36" name="Picture 35">
            <a:extLst>
              <a:ext uri="{FF2B5EF4-FFF2-40B4-BE49-F238E27FC236}">
                <a16:creationId xmlns:a16="http://schemas.microsoft.com/office/drawing/2014/main" id="{7F7D1382-302F-F684-0A3C-74C4721A6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26" y="2067873"/>
            <a:ext cx="416314" cy="416314"/>
          </a:xfrm>
          <a:prstGeom prst="rect">
            <a:avLst/>
          </a:prstGeom>
        </p:spPr>
      </p:pic>
      <p:pic>
        <p:nvPicPr>
          <p:cNvPr id="37" name="Picture 36">
            <a:extLst>
              <a:ext uri="{FF2B5EF4-FFF2-40B4-BE49-F238E27FC236}">
                <a16:creationId xmlns:a16="http://schemas.microsoft.com/office/drawing/2014/main" id="{1B7C9FCC-F831-FF46-14D9-F5797B6BE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26" y="3312091"/>
            <a:ext cx="416314" cy="416314"/>
          </a:xfrm>
          <a:prstGeom prst="rect">
            <a:avLst/>
          </a:prstGeom>
        </p:spPr>
      </p:pic>
      <p:sp>
        <p:nvSpPr>
          <p:cNvPr id="48" name="CasellaDiTesto 14">
            <a:extLst>
              <a:ext uri="{FF2B5EF4-FFF2-40B4-BE49-F238E27FC236}">
                <a16:creationId xmlns:a16="http://schemas.microsoft.com/office/drawing/2014/main" id="{FFC16BFE-1A50-63B9-4AF5-5C7C2D35952C}"/>
              </a:ext>
            </a:extLst>
          </p:cNvPr>
          <p:cNvSpPr txBox="1"/>
          <p:nvPr/>
        </p:nvSpPr>
        <p:spPr>
          <a:xfrm>
            <a:off x="988348" y="4466819"/>
            <a:ext cx="1989898" cy="600164"/>
          </a:xfrm>
          <a:prstGeom prst="rect">
            <a:avLst/>
          </a:prstGeom>
          <a:noFill/>
        </p:spPr>
        <p:txBody>
          <a:bodyPr wrap="square">
            <a:spAutoFit/>
          </a:bodyPr>
          <a:lstStyle/>
          <a:p>
            <a:r>
              <a:rPr lang="it-IT" sz="1100" b="1">
                <a:solidFill>
                  <a:schemeClr val="bg1"/>
                </a:solidFill>
                <a:latin typeface="Segoe UI" panose="020B0502040204020203" pitchFamily="34" charset="0"/>
              </a:rPr>
              <a:t>LA VILLETTA DI QUARTIERE</a:t>
            </a:r>
          </a:p>
          <a:p>
            <a:r>
              <a:rPr lang="it-IT" sz="1100">
                <a:solidFill>
                  <a:schemeClr val="bg1"/>
                </a:solidFill>
                <a:latin typeface="Segoe UI" panose="020B0502040204020203" pitchFamily="34" charset="0"/>
              </a:rPr>
              <a:t>(Prizzi)</a:t>
            </a:r>
            <a:endParaRPr lang="en-US" sz="1600">
              <a:solidFill>
                <a:schemeClr val="bg1"/>
              </a:solidFill>
              <a:latin typeface="Segoe UI" panose="020B0502040204020203" pitchFamily="34" charset="0"/>
            </a:endParaRPr>
          </a:p>
        </p:txBody>
      </p:sp>
      <p:sp>
        <p:nvSpPr>
          <p:cNvPr id="49" name="TextBox 12">
            <a:extLst>
              <a:ext uri="{FF2B5EF4-FFF2-40B4-BE49-F238E27FC236}">
                <a16:creationId xmlns:a16="http://schemas.microsoft.com/office/drawing/2014/main" id="{921F0D27-1466-E16D-10E8-CA041FA27046}"/>
              </a:ext>
            </a:extLst>
          </p:cNvPr>
          <p:cNvSpPr txBox="1"/>
          <p:nvPr/>
        </p:nvSpPr>
        <p:spPr>
          <a:xfrm>
            <a:off x="3058135" y="4212903"/>
            <a:ext cx="2816881"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Implementazione di opere di riqualificazione del quartiere di San Calogero mediante l'installazione di illuminazione a basso impatto, sistemazione ed efficientamento delle aiuole, piantumazione di alberi.</a:t>
            </a:r>
            <a:endParaRPr lang="en-US" sz="1100" noProof="1">
              <a:solidFill>
                <a:schemeClr val="bg1"/>
              </a:solidFill>
              <a:latin typeface="Segoe UI" panose="020B0502040204020203" pitchFamily="34" charset="0"/>
            </a:endParaRPr>
          </a:p>
        </p:txBody>
      </p:sp>
      <p:cxnSp>
        <p:nvCxnSpPr>
          <p:cNvPr id="50" name="Straight Connector 22">
            <a:extLst>
              <a:ext uri="{FF2B5EF4-FFF2-40B4-BE49-F238E27FC236}">
                <a16:creationId xmlns:a16="http://schemas.microsoft.com/office/drawing/2014/main" id="{C10D112F-7E38-9D64-A4BE-46CC9636EF8E}"/>
              </a:ext>
            </a:extLst>
          </p:cNvPr>
          <p:cNvCxnSpPr>
            <a:cxnSpLocks/>
          </p:cNvCxnSpPr>
          <p:nvPr/>
        </p:nvCxnSpPr>
        <p:spPr>
          <a:xfrm>
            <a:off x="950640" y="5321463"/>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E1AA2FEE-4095-F52E-DF29-6E67592D2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26" y="4577667"/>
            <a:ext cx="378467" cy="378467"/>
          </a:xfrm>
          <a:prstGeom prst="rect">
            <a:avLst/>
          </a:prstGeom>
        </p:spPr>
      </p:pic>
      <p:sp>
        <p:nvSpPr>
          <p:cNvPr id="52" name="TextBox 12">
            <a:extLst>
              <a:ext uri="{FF2B5EF4-FFF2-40B4-BE49-F238E27FC236}">
                <a16:creationId xmlns:a16="http://schemas.microsoft.com/office/drawing/2014/main" id="{36CBCBC0-F1A7-8226-7E14-9BA5590AA87B}"/>
              </a:ext>
            </a:extLst>
          </p:cNvPr>
          <p:cNvSpPr txBox="1"/>
          <p:nvPr/>
        </p:nvSpPr>
        <p:spPr>
          <a:xfrm>
            <a:off x="8549605" y="780033"/>
            <a:ext cx="2743199" cy="110799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Trasformazione di un'area verde comunale in disuso, trasformandola in uno spazio attrezzato e accessibile, prevede la regolarizzazione dell’area, seguito dall'allestimento di aree verdi e strutture per il tempo libero.</a:t>
            </a:r>
            <a:endParaRPr lang="en-US" sz="1100" noProof="1">
              <a:solidFill>
                <a:schemeClr val="bg1"/>
              </a:solidFill>
              <a:latin typeface="Segoe UI" panose="020B0502040204020203" pitchFamily="34" charset="0"/>
            </a:endParaRPr>
          </a:p>
        </p:txBody>
      </p:sp>
      <p:sp>
        <p:nvSpPr>
          <p:cNvPr id="54" name="CasellaDiTesto 31">
            <a:extLst>
              <a:ext uri="{FF2B5EF4-FFF2-40B4-BE49-F238E27FC236}">
                <a16:creationId xmlns:a16="http://schemas.microsoft.com/office/drawing/2014/main" id="{006C4E9B-E09A-E0D8-D71B-347D7244144D}"/>
              </a:ext>
            </a:extLst>
          </p:cNvPr>
          <p:cNvSpPr txBox="1"/>
          <p:nvPr/>
        </p:nvSpPr>
        <p:spPr>
          <a:xfrm>
            <a:off x="6484436" y="1043376"/>
            <a:ext cx="1827503" cy="600164"/>
          </a:xfrm>
          <a:prstGeom prst="rect">
            <a:avLst/>
          </a:prstGeom>
          <a:noFill/>
        </p:spPr>
        <p:txBody>
          <a:bodyPr wrap="square">
            <a:spAutoFit/>
          </a:bodyPr>
          <a:lstStyle/>
          <a:p>
            <a:r>
              <a:rPr lang="it-IT" sz="1100" b="1">
                <a:solidFill>
                  <a:schemeClr val="bg1"/>
                </a:solidFill>
                <a:latin typeface="Segoe UI" panose="020B0502040204020203" pitchFamily="34" charset="0"/>
              </a:rPr>
              <a:t>SISTEMAZIONE A VERDE DELL'AREA "EX CAVA" </a:t>
            </a:r>
            <a:r>
              <a:rPr lang="it-IT" sz="1100">
                <a:solidFill>
                  <a:schemeClr val="bg1"/>
                </a:solidFill>
                <a:latin typeface="Segoe UI" panose="020B0502040204020203" pitchFamily="34" charset="0"/>
              </a:rPr>
              <a:t>(Gangi)</a:t>
            </a:r>
            <a:endParaRPr lang="en-US" sz="1600">
              <a:solidFill>
                <a:schemeClr val="bg1"/>
              </a:solidFill>
              <a:latin typeface="Segoe UI" panose="020B0502040204020203" pitchFamily="34" charset="0"/>
            </a:endParaRPr>
          </a:p>
        </p:txBody>
      </p:sp>
      <p:pic>
        <p:nvPicPr>
          <p:cNvPr id="55" name="Picture 54">
            <a:extLst>
              <a:ext uri="{FF2B5EF4-FFF2-40B4-BE49-F238E27FC236}">
                <a16:creationId xmlns:a16="http://schemas.microsoft.com/office/drawing/2014/main" id="{5FFAF420-8056-70C5-1FFB-1C9B3C011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281" y="1144798"/>
            <a:ext cx="378467" cy="378467"/>
          </a:xfrm>
          <a:prstGeom prst="rect">
            <a:avLst/>
          </a:prstGeom>
        </p:spPr>
      </p:pic>
      <p:cxnSp>
        <p:nvCxnSpPr>
          <p:cNvPr id="56" name="Straight Connector 22">
            <a:extLst>
              <a:ext uri="{FF2B5EF4-FFF2-40B4-BE49-F238E27FC236}">
                <a16:creationId xmlns:a16="http://schemas.microsoft.com/office/drawing/2014/main" id="{E6DCF22F-7730-15C4-F383-57C8744F60F5}"/>
              </a:ext>
            </a:extLst>
          </p:cNvPr>
          <p:cNvCxnSpPr>
            <a:cxnSpLocks/>
          </p:cNvCxnSpPr>
          <p:nvPr/>
        </p:nvCxnSpPr>
        <p:spPr>
          <a:xfrm>
            <a:off x="6562228" y="1877599"/>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7" name="TextBox 12">
            <a:extLst>
              <a:ext uri="{FF2B5EF4-FFF2-40B4-BE49-F238E27FC236}">
                <a16:creationId xmlns:a16="http://schemas.microsoft.com/office/drawing/2014/main" id="{578CDD68-8FE8-5FD2-8988-1E466B0E83C0}"/>
              </a:ext>
            </a:extLst>
          </p:cNvPr>
          <p:cNvSpPr txBox="1"/>
          <p:nvPr/>
        </p:nvSpPr>
        <p:spPr>
          <a:xfrm>
            <a:off x="8549605" y="2070814"/>
            <a:ext cx="2743199" cy="110799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Recupero di piccole porzioni interne della pineta comunale di P. Sottana, dedicando una zona didattica alla simulazione di scavi archeologici e geologici, e un’area botanica montana per far conoscere le ricchezze fitologiche dell’area.</a:t>
            </a:r>
            <a:endParaRPr lang="en-US" sz="1100" noProof="1">
              <a:solidFill>
                <a:schemeClr val="bg1"/>
              </a:solidFill>
              <a:latin typeface="Segoe UI" panose="020B0502040204020203" pitchFamily="34" charset="0"/>
            </a:endParaRPr>
          </a:p>
        </p:txBody>
      </p:sp>
      <p:sp>
        <p:nvSpPr>
          <p:cNvPr id="59" name="CasellaDiTesto 19">
            <a:extLst>
              <a:ext uri="{FF2B5EF4-FFF2-40B4-BE49-F238E27FC236}">
                <a16:creationId xmlns:a16="http://schemas.microsoft.com/office/drawing/2014/main" id="{51BFA228-DBB1-A7E3-4BDD-A65F2A5A81E1}"/>
              </a:ext>
            </a:extLst>
          </p:cNvPr>
          <p:cNvSpPr txBox="1"/>
          <p:nvPr/>
        </p:nvSpPr>
        <p:spPr>
          <a:xfrm>
            <a:off x="6484436" y="2164880"/>
            <a:ext cx="1989898" cy="938719"/>
          </a:xfrm>
          <a:prstGeom prst="rect">
            <a:avLst/>
          </a:prstGeom>
          <a:noFill/>
        </p:spPr>
        <p:txBody>
          <a:bodyPr wrap="square">
            <a:spAutoFit/>
          </a:bodyPr>
          <a:lstStyle/>
          <a:p>
            <a:r>
              <a:rPr lang="it-IT" sz="1100" b="1">
                <a:solidFill>
                  <a:schemeClr val="bg1"/>
                </a:solidFill>
                <a:latin typeface="Segoe UI" panose="020B0502040204020203" pitchFamily="34" charset="0"/>
              </a:rPr>
              <a:t>RIQUALIFICAZIONE DI MICROAREE DELLA PINETA COMUNALE DI PETRALIA SOTTANA</a:t>
            </a:r>
          </a:p>
          <a:p>
            <a:r>
              <a:rPr lang="it-IT" sz="1100">
                <a:solidFill>
                  <a:schemeClr val="bg1"/>
                </a:solidFill>
                <a:latin typeface="Segoe UI" panose="020B0502040204020203" pitchFamily="34" charset="0"/>
              </a:rPr>
              <a:t>(Petralia Sottana)</a:t>
            </a:r>
          </a:p>
        </p:txBody>
      </p:sp>
      <p:pic>
        <p:nvPicPr>
          <p:cNvPr id="60" name="Picture 59">
            <a:extLst>
              <a:ext uri="{FF2B5EF4-FFF2-40B4-BE49-F238E27FC236}">
                <a16:creationId xmlns:a16="http://schemas.microsoft.com/office/drawing/2014/main" id="{5E43A89B-5650-B1FC-159F-8F11A7C14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281" y="2435579"/>
            <a:ext cx="378467" cy="378467"/>
          </a:xfrm>
          <a:prstGeom prst="rect">
            <a:avLst/>
          </a:prstGeom>
        </p:spPr>
      </p:pic>
      <p:sp>
        <p:nvSpPr>
          <p:cNvPr id="61" name="CasellaDiTesto 26">
            <a:extLst>
              <a:ext uri="{FF2B5EF4-FFF2-40B4-BE49-F238E27FC236}">
                <a16:creationId xmlns:a16="http://schemas.microsoft.com/office/drawing/2014/main" id="{3D8B2BDD-6CE2-25D1-6EDA-956BDAF4C211}"/>
              </a:ext>
            </a:extLst>
          </p:cNvPr>
          <p:cNvSpPr txBox="1"/>
          <p:nvPr/>
        </p:nvSpPr>
        <p:spPr>
          <a:xfrm>
            <a:off x="6484436" y="3894526"/>
            <a:ext cx="1989898" cy="430887"/>
          </a:xfrm>
          <a:prstGeom prst="rect">
            <a:avLst/>
          </a:prstGeom>
          <a:noFill/>
        </p:spPr>
        <p:txBody>
          <a:bodyPr wrap="square">
            <a:spAutoFit/>
          </a:bodyPr>
          <a:lstStyle/>
          <a:p>
            <a:r>
              <a:rPr lang="it-IT" sz="1100" b="1">
                <a:solidFill>
                  <a:schemeClr val="bg1"/>
                </a:solidFill>
                <a:latin typeface="Segoe UI" panose="020B0502040204020203" pitchFamily="34" charset="0"/>
              </a:rPr>
              <a:t>RICREIAMOCI</a:t>
            </a:r>
          </a:p>
          <a:p>
            <a:r>
              <a:rPr lang="it-IT" sz="1100">
                <a:solidFill>
                  <a:schemeClr val="bg1"/>
                </a:solidFill>
                <a:latin typeface="Segoe UI" panose="020B0502040204020203" pitchFamily="34" charset="0"/>
              </a:rPr>
              <a:t>(Valledolmo)</a:t>
            </a:r>
            <a:endParaRPr lang="en-US" sz="1600">
              <a:solidFill>
                <a:schemeClr val="bg1"/>
              </a:solidFill>
              <a:latin typeface="Segoe UI" panose="020B0502040204020203" pitchFamily="34" charset="0"/>
            </a:endParaRPr>
          </a:p>
        </p:txBody>
      </p:sp>
      <p:sp>
        <p:nvSpPr>
          <p:cNvPr id="62" name="TextBox 12">
            <a:extLst>
              <a:ext uri="{FF2B5EF4-FFF2-40B4-BE49-F238E27FC236}">
                <a16:creationId xmlns:a16="http://schemas.microsoft.com/office/drawing/2014/main" id="{65C76F67-B9A0-C078-0BF3-7C6D87000439}"/>
              </a:ext>
            </a:extLst>
          </p:cNvPr>
          <p:cNvSpPr txBox="1"/>
          <p:nvPr/>
        </p:nvSpPr>
        <p:spPr>
          <a:xfrm>
            <a:off x="8549605" y="3546544"/>
            <a:ext cx="2743199" cy="110799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Valorizzazione e rigenerazione di un'area verde, con sistemazione del fondo sconnesso del viale, muretto di cinta e bagni, e pulizia dell'area per recuperare uno spazio di socialità, benessere e cultura per i cittadini.</a:t>
            </a:r>
          </a:p>
        </p:txBody>
      </p:sp>
      <p:pic>
        <p:nvPicPr>
          <p:cNvPr id="64" name="Picture 63">
            <a:extLst>
              <a:ext uri="{FF2B5EF4-FFF2-40B4-BE49-F238E27FC236}">
                <a16:creationId xmlns:a16="http://schemas.microsoft.com/office/drawing/2014/main" id="{F89C550C-8933-3696-B141-6AFA0A70F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281" y="3911309"/>
            <a:ext cx="378467" cy="378467"/>
          </a:xfrm>
          <a:prstGeom prst="rect">
            <a:avLst/>
          </a:prstGeom>
        </p:spPr>
      </p:pic>
      <p:cxnSp>
        <p:nvCxnSpPr>
          <p:cNvPr id="65" name="Straight Connector 22">
            <a:extLst>
              <a:ext uri="{FF2B5EF4-FFF2-40B4-BE49-F238E27FC236}">
                <a16:creationId xmlns:a16="http://schemas.microsoft.com/office/drawing/2014/main" id="{5BE10E25-14ED-FA21-4247-7A1FFD3994BC}"/>
              </a:ext>
            </a:extLst>
          </p:cNvPr>
          <p:cNvCxnSpPr>
            <a:cxnSpLocks/>
          </p:cNvCxnSpPr>
          <p:nvPr/>
        </p:nvCxnSpPr>
        <p:spPr>
          <a:xfrm>
            <a:off x="6576485" y="4723267"/>
            <a:ext cx="453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66" name="CasellaDiTesto 20">
            <a:extLst>
              <a:ext uri="{FF2B5EF4-FFF2-40B4-BE49-F238E27FC236}">
                <a16:creationId xmlns:a16="http://schemas.microsoft.com/office/drawing/2014/main" id="{7A029EC5-9075-77E4-863F-001ACAC7FD6C}"/>
              </a:ext>
            </a:extLst>
          </p:cNvPr>
          <p:cNvSpPr txBox="1"/>
          <p:nvPr/>
        </p:nvSpPr>
        <p:spPr>
          <a:xfrm>
            <a:off x="6484436" y="5184629"/>
            <a:ext cx="1989898" cy="430887"/>
          </a:xfrm>
          <a:prstGeom prst="rect">
            <a:avLst/>
          </a:prstGeom>
          <a:noFill/>
        </p:spPr>
        <p:txBody>
          <a:bodyPr wrap="square">
            <a:spAutoFit/>
          </a:bodyPr>
          <a:lstStyle/>
          <a:p>
            <a:r>
              <a:rPr lang="it-IT" sz="1100" b="1">
                <a:solidFill>
                  <a:schemeClr val="bg1"/>
                </a:solidFill>
                <a:latin typeface="Segoe UI" panose="020B0502040204020203" pitchFamily="34" charset="0"/>
              </a:rPr>
              <a:t>GIARDINI SENSORIALI</a:t>
            </a:r>
          </a:p>
          <a:p>
            <a:r>
              <a:rPr lang="it-IT" sz="1100">
                <a:solidFill>
                  <a:schemeClr val="bg1"/>
                </a:solidFill>
                <a:latin typeface="Segoe UI" panose="020B0502040204020203" pitchFamily="34" charset="0"/>
              </a:rPr>
              <a:t>(Piana degli Albanesi)</a:t>
            </a:r>
            <a:endParaRPr lang="en-US" sz="1600">
              <a:solidFill>
                <a:schemeClr val="bg1"/>
              </a:solidFill>
              <a:latin typeface="Segoe UI" panose="020B0502040204020203" pitchFamily="34" charset="0"/>
            </a:endParaRPr>
          </a:p>
        </p:txBody>
      </p:sp>
      <p:sp>
        <p:nvSpPr>
          <p:cNvPr id="67" name="TextBox 12">
            <a:extLst>
              <a:ext uri="{FF2B5EF4-FFF2-40B4-BE49-F238E27FC236}">
                <a16:creationId xmlns:a16="http://schemas.microsoft.com/office/drawing/2014/main" id="{425DC34F-5AF1-1D65-A209-B5756AC60D56}"/>
              </a:ext>
            </a:extLst>
          </p:cNvPr>
          <p:cNvSpPr txBox="1"/>
          <p:nvPr/>
        </p:nvSpPr>
        <p:spPr>
          <a:xfrm>
            <a:off x="8549605" y="4836647"/>
            <a:ext cx="2743199" cy="110799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Recupero dell’area parco suburbano del Comune di Piana degli Albanesi, suddividendolo per aree tematiche a scopi formativi: orto didattico, frutti antichi, sentiero di piante aromatiche, bosco a macchie di alberi selvatici endemici</a:t>
            </a:r>
            <a:endParaRPr lang="en-US" sz="1100" noProof="1">
              <a:solidFill>
                <a:schemeClr val="bg1"/>
              </a:solidFill>
              <a:latin typeface="Segoe UI" panose="020B0502040204020203" pitchFamily="34" charset="0"/>
            </a:endParaRPr>
          </a:p>
        </p:txBody>
      </p:sp>
      <p:pic>
        <p:nvPicPr>
          <p:cNvPr id="69" name="Picture 68">
            <a:extLst>
              <a:ext uri="{FF2B5EF4-FFF2-40B4-BE49-F238E27FC236}">
                <a16:creationId xmlns:a16="http://schemas.microsoft.com/office/drawing/2014/main" id="{4E885A97-951D-AABD-55F5-170088BDB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281" y="5201412"/>
            <a:ext cx="378467" cy="378467"/>
          </a:xfrm>
          <a:prstGeom prst="rect">
            <a:avLst/>
          </a:prstGeom>
        </p:spPr>
      </p:pic>
      <p:sp>
        <p:nvSpPr>
          <p:cNvPr id="70" name="TextBox 12">
            <a:extLst>
              <a:ext uri="{FF2B5EF4-FFF2-40B4-BE49-F238E27FC236}">
                <a16:creationId xmlns:a16="http://schemas.microsoft.com/office/drawing/2014/main" id="{12778B6E-5024-5493-1EE9-E5355040CC1D}"/>
              </a:ext>
            </a:extLst>
          </p:cNvPr>
          <p:cNvSpPr txBox="1"/>
          <p:nvPr/>
        </p:nvSpPr>
        <p:spPr>
          <a:xfrm>
            <a:off x="3006250" y="5373763"/>
            <a:ext cx="2866650" cy="76944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Riqualificazione di un’area verde rendendo lo spazio accessibile a tutti, un luogo di ritrovo e di studio/lettura, dedicando uno spazio alla promozione delle tradizioni locali.</a:t>
            </a:r>
            <a:endParaRPr lang="en-US" sz="1100" noProof="1">
              <a:solidFill>
                <a:schemeClr val="bg1"/>
              </a:solidFill>
              <a:latin typeface="Segoe UI" panose="020B0502040204020203" pitchFamily="34" charset="0"/>
            </a:endParaRPr>
          </a:p>
        </p:txBody>
      </p:sp>
      <p:sp>
        <p:nvSpPr>
          <p:cNvPr id="72" name="CasellaDiTesto 19">
            <a:extLst>
              <a:ext uri="{FF2B5EF4-FFF2-40B4-BE49-F238E27FC236}">
                <a16:creationId xmlns:a16="http://schemas.microsoft.com/office/drawing/2014/main" id="{7C291021-E575-8897-D6A0-CB525F56FADA}"/>
              </a:ext>
            </a:extLst>
          </p:cNvPr>
          <p:cNvSpPr txBox="1"/>
          <p:nvPr/>
        </p:nvSpPr>
        <p:spPr>
          <a:xfrm>
            <a:off x="988348" y="5369305"/>
            <a:ext cx="1989898" cy="600164"/>
          </a:xfrm>
          <a:prstGeom prst="rect">
            <a:avLst/>
          </a:prstGeom>
          <a:noFill/>
        </p:spPr>
        <p:txBody>
          <a:bodyPr wrap="square">
            <a:spAutoFit/>
          </a:bodyPr>
          <a:lstStyle/>
          <a:p>
            <a:r>
              <a:rPr lang="it-IT" sz="1100" b="1">
                <a:solidFill>
                  <a:schemeClr val="bg1"/>
                </a:solidFill>
                <a:latin typeface="Segoe UI" panose="020B0502040204020203" pitchFamily="34" charset="0"/>
              </a:rPr>
              <a:t>PARCO CULTURALE INTERATTIVO</a:t>
            </a:r>
          </a:p>
          <a:p>
            <a:r>
              <a:rPr lang="it-IT" sz="1100">
                <a:solidFill>
                  <a:schemeClr val="bg1"/>
                </a:solidFill>
                <a:latin typeface="Segoe UI" panose="020B0502040204020203" pitchFamily="34" charset="0"/>
              </a:rPr>
              <a:t>(Geraci Siculo)</a:t>
            </a:r>
          </a:p>
        </p:txBody>
      </p:sp>
      <p:pic>
        <p:nvPicPr>
          <p:cNvPr id="73" name="Picture 72">
            <a:extLst>
              <a:ext uri="{FF2B5EF4-FFF2-40B4-BE49-F238E27FC236}">
                <a16:creationId xmlns:a16="http://schemas.microsoft.com/office/drawing/2014/main" id="{68537E67-0293-81DD-5761-9A52F6F4E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26" y="5426849"/>
            <a:ext cx="378467" cy="378467"/>
          </a:xfrm>
          <a:prstGeom prst="rect">
            <a:avLst/>
          </a:prstGeom>
        </p:spPr>
      </p:pic>
      <p:cxnSp>
        <p:nvCxnSpPr>
          <p:cNvPr id="77" name="Straight Connector 22">
            <a:extLst>
              <a:ext uri="{FF2B5EF4-FFF2-40B4-BE49-F238E27FC236}">
                <a16:creationId xmlns:a16="http://schemas.microsoft.com/office/drawing/2014/main" id="{16E12820-113A-6ACE-8889-74958CA5EB49}"/>
              </a:ext>
            </a:extLst>
          </p:cNvPr>
          <p:cNvCxnSpPr>
            <a:cxnSpLocks/>
          </p:cNvCxnSpPr>
          <p:nvPr/>
        </p:nvCxnSpPr>
        <p:spPr>
          <a:xfrm>
            <a:off x="6560308" y="3294902"/>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22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E492738-5ABF-4B0E-8DE3-867BE4D42FC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B7600-67E3-4D97-B453-880E2742B982}" type="slidenum">
              <a:rPr kumimoji="0" lang="en-US" sz="1200" b="0" i="0" u="none" strike="noStrike" kern="1200" cap="none" spc="0" normalizeH="0" baseline="0" noProof="0" smtClean="0">
                <a:ln>
                  <a:noFill/>
                </a:ln>
                <a:solidFill>
                  <a:srgbClr val="000000">
                    <a:tint val="75000"/>
                  </a:srgbClr>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tint val="75000"/>
                </a:srgbClr>
              </a:solidFill>
              <a:effectLst/>
              <a:uLnTx/>
              <a:uFillTx/>
              <a:ea typeface="+mn-ea"/>
              <a:cs typeface="+mn-cs"/>
            </a:endParaRPr>
          </a:p>
        </p:txBody>
      </p:sp>
      <p:sp>
        <p:nvSpPr>
          <p:cNvPr id="11" name="CasellaDiTesto 11">
            <a:extLst>
              <a:ext uri="{FF2B5EF4-FFF2-40B4-BE49-F238E27FC236}">
                <a16:creationId xmlns:a16="http://schemas.microsoft.com/office/drawing/2014/main" id="{E24266FF-BCF7-2AF5-63AB-EF23CDB45F61}"/>
              </a:ext>
            </a:extLst>
          </p:cNvPr>
          <p:cNvSpPr txBox="1"/>
          <p:nvPr/>
        </p:nvSpPr>
        <p:spPr>
          <a:xfrm>
            <a:off x="206876" y="189786"/>
            <a:ext cx="6473001" cy="338554"/>
          </a:xfrm>
          <a:prstGeom prst="rect">
            <a:avLst/>
          </a:prstGeom>
          <a:noFill/>
        </p:spPr>
        <p:txBody>
          <a:bodyPr wrap="square" rtlCol="0">
            <a:spAutoFit/>
          </a:bodyPr>
          <a:lstStyle/>
          <a:p>
            <a:r>
              <a:rPr lang="it-IT" sz="1600" b="1">
                <a:solidFill>
                  <a:srgbClr val="1B4346"/>
                </a:solidFill>
                <a:latin typeface="Segoe UI" panose="020B0502040204020203" pitchFamily="34" charset="0"/>
              </a:rPr>
              <a:t>MICRO-RIQUALIFICAZIONI NEL SEGMENTO </a:t>
            </a:r>
            <a:r>
              <a:rPr lang="it-IT" sz="1600" i="1">
                <a:solidFill>
                  <a:schemeClr val="tx1"/>
                </a:solidFill>
                <a:latin typeface="Segoe UI" panose="020B0502040204020203" pitchFamily="34" charset="0"/>
                <a:cs typeface="Segoe UI" panose="020B0502040204020203" pitchFamily="34" charset="0"/>
              </a:rPr>
              <a:t>Arte, Cultura e Sport</a:t>
            </a:r>
            <a:endParaRPr lang="it-IT" sz="1600" b="1">
              <a:solidFill>
                <a:srgbClr val="1B4346"/>
              </a:solidFill>
              <a:latin typeface="Segoe UI" panose="020B0502040204020203" pitchFamily="34" charset="0"/>
            </a:endParaRPr>
          </a:p>
        </p:txBody>
      </p:sp>
      <p:sp>
        <p:nvSpPr>
          <p:cNvPr id="30" name="TextBox 12">
            <a:extLst>
              <a:ext uri="{FF2B5EF4-FFF2-40B4-BE49-F238E27FC236}">
                <a16:creationId xmlns:a16="http://schemas.microsoft.com/office/drawing/2014/main" id="{5B511802-14BC-636C-CC6B-FEF7AE205A55}"/>
              </a:ext>
            </a:extLst>
          </p:cNvPr>
          <p:cNvSpPr txBox="1"/>
          <p:nvPr/>
        </p:nvSpPr>
        <p:spPr>
          <a:xfrm>
            <a:off x="8629944" y="915036"/>
            <a:ext cx="2743199"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Riqualificazione di un piccolo anfiteatro all’interno di un’area verde per favorire lo sviluppo delle attività delle compagnie teatrali amatoriali locali e delle associazioni nel territorio.</a:t>
            </a:r>
            <a:endParaRPr lang="en-US" sz="1100" noProof="1">
              <a:solidFill>
                <a:schemeClr val="bg1"/>
              </a:solidFill>
              <a:latin typeface="Segoe UI" panose="020B0502040204020203" pitchFamily="34" charset="0"/>
            </a:endParaRPr>
          </a:p>
        </p:txBody>
      </p:sp>
      <p:cxnSp>
        <p:nvCxnSpPr>
          <p:cNvPr id="31" name="Straight Connector 22">
            <a:extLst>
              <a:ext uri="{FF2B5EF4-FFF2-40B4-BE49-F238E27FC236}">
                <a16:creationId xmlns:a16="http://schemas.microsoft.com/office/drawing/2014/main" id="{F914D700-6A82-FF1E-DEAC-D65F9AC6C79B}"/>
              </a:ext>
            </a:extLst>
          </p:cNvPr>
          <p:cNvCxnSpPr>
            <a:cxnSpLocks/>
          </p:cNvCxnSpPr>
          <p:nvPr/>
        </p:nvCxnSpPr>
        <p:spPr>
          <a:xfrm>
            <a:off x="6689305" y="1986201"/>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16440B69-951C-32FC-8CE7-E29D30F2AC9C}"/>
              </a:ext>
            </a:extLst>
          </p:cNvPr>
          <p:cNvSpPr txBox="1"/>
          <p:nvPr/>
        </p:nvSpPr>
        <p:spPr>
          <a:xfrm>
            <a:off x="6574335" y="1168952"/>
            <a:ext cx="1827503" cy="430887"/>
          </a:xfrm>
          <a:prstGeom prst="rect">
            <a:avLst/>
          </a:prstGeom>
          <a:noFill/>
        </p:spPr>
        <p:txBody>
          <a:bodyPr wrap="square">
            <a:spAutoFit/>
          </a:bodyPr>
          <a:lstStyle/>
          <a:p>
            <a:r>
              <a:rPr lang="it-IT" sz="1100" b="1">
                <a:solidFill>
                  <a:schemeClr val="bg1"/>
                </a:solidFill>
                <a:latin typeface="Segoe UI" panose="020B0502040204020203" pitchFamily="34" charset="0"/>
              </a:rPr>
              <a:t>UN TEATRO PER TUTTI</a:t>
            </a:r>
          </a:p>
          <a:p>
            <a:r>
              <a:rPr lang="it-IT" sz="1100">
                <a:solidFill>
                  <a:schemeClr val="bg1"/>
                </a:solidFill>
                <a:latin typeface="Segoe UI" panose="020B0502040204020203" pitchFamily="34" charset="0"/>
              </a:rPr>
              <a:t>(Marineo)</a:t>
            </a:r>
            <a:endParaRPr lang="en-US" sz="1600">
              <a:solidFill>
                <a:schemeClr val="bg1"/>
              </a:solidFill>
              <a:latin typeface="Segoe UI" panose="020B0502040204020203" pitchFamily="34" charset="0"/>
            </a:endParaRPr>
          </a:p>
        </p:txBody>
      </p:sp>
      <p:pic>
        <p:nvPicPr>
          <p:cNvPr id="38" name="Picture 37">
            <a:extLst>
              <a:ext uri="{FF2B5EF4-FFF2-40B4-BE49-F238E27FC236}">
                <a16:creationId xmlns:a16="http://schemas.microsoft.com/office/drawing/2014/main" id="{4B7EE98A-2671-67CD-7C2F-1CCC519E7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863" y="1176238"/>
            <a:ext cx="416314" cy="416314"/>
          </a:xfrm>
          <a:prstGeom prst="rect">
            <a:avLst/>
          </a:prstGeom>
        </p:spPr>
      </p:pic>
      <p:cxnSp>
        <p:nvCxnSpPr>
          <p:cNvPr id="13" name="Straight Connector 22">
            <a:extLst>
              <a:ext uri="{FF2B5EF4-FFF2-40B4-BE49-F238E27FC236}">
                <a16:creationId xmlns:a16="http://schemas.microsoft.com/office/drawing/2014/main" id="{04E894A8-4637-80DD-676D-ED8214F09C2C}"/>
              </a:ext>
            </a:extLst>
          </p:cNvPr>
          <p:cNvCxnSpPr>
            <a:cxnSpLocks/>
          </p:cNvCxnSpPr>
          <p:nvPr/>
        </p:nvCxnSpPr>
        <p:spPr>
          <a:xfrm>
            <a:off x="6689305" y="3195968"/>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Box 12">
            <a:extLst>
              <a:ext uri="{FF2B5EF4-FFF2-40B4-BE49-F238E27FC236}">
                <a16:creationId xmlns:a16="http://schemas.microsoft.com/office/drawing/2014/main" id="{1DCA8005-3737-F0DA-CD01-03572666EB8D}"/>
              </a:ext>
            </a:extLst>
          </p:cNvPr>
          <p:cNvSpPr txBox="1"/>
          <p:nvPr/>
        </p:nvSpPr>
        <p:spPr>
          <a:xfrm>
            <a:off x="8629944" y="3512673"/>
            <a:ext cx="2743199"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Creazione di percorsi artistici per la libera fruizione da parte dei cittadini  nell’area delle antiche vie di origine araba del centro storico, favorendo la riqualificazione di zone degradate e non più frequentate.</a:t>
            </a:r>
            <a:endParaRPr lang="en-US" sz="1100" noProof="1">
              <a:solidFill>
                <a:schemeClr val="bg1"/>
              </a:solidFill>
              <a:latin typeface="Segoe UI" panose="020B0502040204020203" pitchFamily="34" charset="0"/>
            </a:endParaRPr>
          </a:p>
        </p:txBody>
      </p:sp>
      <p:cxnSp>
        <p:nvCxnSpPr>
          <p:cNvPr id="2" name="Straight Connector 22">
            <a:extLst>
              <a:ext uri="{FF2B5EF4-FFF2-40B4-BE49-F238E27FC236}">
                <a16:creationId xmlns:a16="http://schemas.microsoft.com/office/drawing/2014/main" id="{B3E445C3-3D02-A8E7-6CB4-8D9CC685D1B3}"/>
              </a:ext>
            </a:extLst>
          </p:cNvPr>
          <p:cNvCxnSpPr>
            <a:cxnSpLocks/>
          </p:cNvCxnSpPr>
          <p:nvPr/>
        </p:nvCxnSpPr>
        <p:spPr>
          <a:xfrm>
            <a:off x="6689305" y="4801965"/>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C953B5C7-B316-2D57-0F20-C57D141F7E52}"/>
              </a:ext>
            </a:extLst>
          </p:cNvPr>
          <p:cNvSpPr txBox="1"/>
          <p:nvPr/>
        </p:nvSpPr>
        <p:spPr>
          <a:xfrm>
            <a:off x="6574335" y="3347354"/>
            <a:ext cx="1989898" cy="1277273"/>
          </a:xfrm>
          <a:prstGeom prst="rect">
            <a:avLst/>
          </a:prstGeom>
          <a:noFill/>
        </p:spPr>
        <p:txBody>
          <a:bodyPr wrap="square">
            <a:spAutoFit/>
          </a:bodyPr>
          <a:lstStyle/>
          <a:p>
            <a:r>
              <a:rPr lang="it-IT" sz="1100" b="1">
                <a:solidFill>
                  <a:schemeClr val="bg1"/>
                </a:solidFill>
                <a:latin typeface="Segoe UI" panose="020B0502040204020203" pitchFamily="34" charset="0"/>
              </a:rPr>
              <a:t>C.AS.T.RU.M: COLLABORAZIONE, AMBIENTE SOSTENIBILE, TRADIZIONE, RIGENERAZIONE URBANA MULTIDISCIPLINARE</a:t>
            </a:r>
          </a:p>
          <a:p>
            <a:r>
              <a:rPr lang="it-IT" sz="1100">
                <a:solidFill>
                  <a:schemeClr val="bg1"/>
                </a:solidFill>
                <a:latin typeface="Segoe UI" panose="020B0502040204020203" pitchFamily="34" charset="0"/>
              </a:rPr>
              <a:t>(Castronovo di Sicilia)</a:t>
            </a:r>
          </a:p>
        </p:txBody>
      </p:sp>
      <p:pic>
        <p:nvPicPr>
          <p:cNvPr id="39" name="Picture 38">
            <a:extLst>
              <a:ext uri="{FF2B5EF4-FFF2-40B4-BE49-F238E27FC236}">
                <a16:creationId xmlns:a16="http://schemas.microsoft.com/office/drawing/2014/main" id="{2208F42A-A01C-0E7C-67AA-B974CD48E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863" y="3858514"/>
            <a:ext cx="416314" cy="416314"/>
          </a:xfrm>
          <a:prstGeom prst="rect">
            <a:avLst/>
          </a:prstGeom>
        </p:spPr>
      </p:pic>
      <p:sp>
        <p:nvSpPr>
          <p:cNvPr id="21" name="CasellaDiTesto 20">
            <a:extLst>
              <a:ext uri="{FF2B5EF4-FFF2-40B4-BE49-F238E27FC236}">
                <a16:creationId xmlns:a16="http://schemas.microsoft.com/office/drawing/2014/main" id="{09FEC72A-E634-DB6A-E628-F79EEDF0BB6E}"/>
              </a:ext>
            </a:extLst>
          </p:cNvPr>
          <p:cNvSpPr txBox="1"/>
          <p:nvPr/>
        </p:nvSpPr>
        <p:spPr>
          <a:xfrm>
            <a:off x="979416" y="4254663"/>
            <a:ext cx="1989898" cy="769441"/>
          </a:xfrm>
          <a:prstGeom prst="rect">
            <a:avLst/>
          </a:prstGeom>
          <a:noFill/>
        </p:spPr>
        <p:txBody>
          <a:bodyPr wrap="square">
            <a:spAutoFit/>
          </a:bodyPr>
          <a:lstStyle/>
          <a:p>
            <a:r>
              <a:rPr lang="it-IT" sz="1100" b="1">
                <a:solidFill>
                  <a:schemeClr val="bg1"/>
                </a:solidFill>
                <a:latin typeface="Segoe UI" panose="020B0502040204020203" pitchFamily="34" charset="0"/>
              </a:rPr>
              <a:t>VIVOBLUFI: LO SPAZIO PER LA CULTURA E LE INTERAZIONI SOCIALI</a:t>
            </a:r>
          </a:p>
          <a:p>
            <a:r>
              <a:rPr lang="it-IT" sz="1100">
                <a:solidFill>
                  <a:schemeClr val="bg1"/>
                </a:solidFill>
                <a:latin typeface="Segoe UI" panose="020B0502040204020203" pitchFamily="34" charset="0"/>
              </a:rPr>
              <a:t>(Blufi)</a:t>
            </a:r>
            <a:endParaRPr lang="en-US" sz="1600">
              <a:solidFill>
                <a:schemeClr val="bg1"/>
              </a:solidFill>
              <a:latin typeface="Segoe UI" panose="020B0502040204020203" pitchFamily="34" charset="0"/>
            </a:endParaRPr>
          </a:p>
        </p:txBody>
      </p:sp>
      <p:sp>
        <p:nvSpPr>
          <p:cNvPr id="22" name="TextBox 12">
            <a:extLst>
              <a:ext uri="{FF2B5EF4-FFF2-40B4-BE49-F238E27FC236}">
                <a16:creationId xmlns:a16="http://schemas.microsoft.com/office/drawing/2014/main" id="{25CF8FD6-37FC-2949-E8AF-741819D53A4A}"/>
              </a:ext>
            </a:extLst>
          </p:cNvPr>
          <p:cNvSpPr txBox="1"/>
          <p:nvPr/>
        </p:nvSpPr>
        <p:spPr>
          <a:xfrm>
            <a:off x="3085413" y="4110070"/>
            <a:ext cx="2751512"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Trasformazione di uno spazio attualmente in disuso in un ambiente multifunzionale per soddisfare le diverse esigenze della comunità, trasformandolo in un centro vitale per attività culturali e sociali.</a:t>
            </a:r>
            <a:endParaRPr lang="en-US" sz="1100" noProof="1">
              <a:solidFill>
                <a:schemeClr val="bg1"/>
              </a:solidFill>
              <a:latin typeface="Segoe UI" panose="020B0502040204020203" pitchFamily="34" charset="0"/>
            </a:endParaRPr>
          </a:p>
        </p:txBody>
      </p:sp>
      <p:cxnSp>
        <p:nvCxnSpPr>
          <p:cNvPr id="23" name="Straight Connector 22">
            <a:extLst>
              <a:ext uri="{FF2B5EF4-FFF2-40B4-BE49-F238E27FC236}">
                <a16:creationId xmlns:a16="http://schemas.microsoft.com/office/drawing/2014/main" id="{5793625C-AF64-7033-2B5B-2AD08CFA251D}"/>
              </a:ext>
            </a:extLst>
          </p:cNvPr>
          <p:cNvCxnSpPr>
            <a:cxnSpLocks/>
          </p:cNvCxnSpPr>
          <p:nvPr/>
        </p:nvCxnSpPr>
        <p:spPr>
          <a:xfrm>
            <a:off x="1051299" y="5171780"/>
            <a:ext cx="448382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AA47BF20-1DCD-F6A3-425C-489A62C4D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19" y="4371271"/>
            <a:ext cx="416314" cy="416314"/>
          </a:xfrm>
          <a:prstGeom prst="rect">
            <a:avLst/>
          </a:prstGeom>
        </p:spPr>
      </p:pic>
      <p:sp>
        <p:nvSpPr>
          <p:cNvPr id="4" name="CasellaDiTesto 26">
            <a:extLst>
              <a:ext uri="{FF2B5EF4-FFF2-40B4-BE49-F238E27FC236}">
                <a16:creationId xmlns:a16="http://schemas.microsoft.com/office/drawing/2014/main" id="{65ADFA27-EB04-C29D-C271-57A8834A7877}"/>
              </a:ext>
            </a:extLst>
          </p:cNvPr>
          <p:cNvSpPr txBox="1"/>
          <p:nvPr/>
        </p:nvSpPr>
        <p:spPr>
          <a:xfrm>
            <a:off x="979416" y="1143692"/>
            <a:ext cx="1989898" cy="430887"/>
          </a:xfrm>
          <a:prstGeom prst="rect">
            <a:avLst/>
          </a:prstGeom>
          <a:noFill/>
        </p:spPr>
        <p:txBody>
          <a:bodyPr wrap="square">
            <a:spAutoFit/>
          </a:bodyPr>
          <a:lstStyle/>
          <a:p>
            <a:r>
              <a:rPr lang="it-IT" sz="1100" b="1">
                <a:solidFill>
                  <a:schemeClr val="bg1"/>
                </a:solidFill>
                <a:latin typeface="Segoe UI" panose="020B0502040204020203" pitchFamily="34" charset="0"/>
              </a:rPr>
              <a:t>RIATTIVIAMO IL PARCO</a:t>
            </a:r>
          </a:p>
          <a:p>
            <a:r>
              <a:rPr lang="it-IT" sz="1100">
                <a:solidFill>
                  <a:schemeClr val="bg1"/>
                </a:solidFill>
                <a:latin typeface="Segoe UI" panose="020B0502040204020203" pitchFamily="34" charset="0"/>
              </a:rPr>
              <a:t>(Piana degli Albanesi)</a:t>
            </a:r>
            <a:endParaRPr lang="en-US" sz="1600">
              <a:solidFill>
                <a:schemeClr val="bg1"/>
              </a:solidFill>
              <a:latin typeface="Segoe UI" panose="020B0502040204020203" pitchFamily="34" charset="0"/>
            </a:endParaRPr>
          </a:p>
        </p:txBody>
      </p:sp>
      <p:sp>
        <p:nvSpPr>
          <p:cNvPr id="5" name="TextBox 12">
            <a:extLst>
              <a:ext uri="{FF2B5EF4-FFF2-40B4-BE49-F238E27FC236}">
                <a16:creationId xmlns:a16="http://schemas.microsoft.com/office/drawing/2014/main" id="{A53C4FCF-2DBA-DC8E-D604-946E499BB57A}"/>
              </a:ext>
            </a:extLst>
          </p:cNvPr>
          <p:cNvSpPr txBox="1"/>
          <p:nvPr/>
        </p:nvSpPr>
        <p:spPr>
          <a:xfrm>
            <a:off x="3027120" y="889776"/>
            <a:ext cx="2751512"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Realizzazione di un boschetto didattico e recupero del campo di pallavolo e delle relative attrezzature nel Parco Suburbano di Piana degli Albanesi, dotando il Comune di una struttura mancante.</a:t>
            </a:r>
          </a:p>
        </p:txBody>
      </p:sp>
      <p:cxnSp>
        <p:nvCxnSpPr>
          <p:cNvPr id="29" name="Straight Connector 22">
            <a:extLst>
              <a:ext uri="{FF2B5EF4-FFF2-40B4-BE49-F238E27FC236}">
                <a16:creationId xmlns:a16="http://schemas.microsoft.com/office/drawing/2014/main" id="{43B37BA7-1E80-8E8F-5F35-44AAAEFAE592}"/>
              </a:ext>
            </a:extLst>
          </p:cNvPr>
          <p:cNvCxnSpPr>
            <a:cxnSpLocks/>
          </p:cNvCxnSpPr>
          <p:nvPr/>
        </p:nvCxnSpPr>
        <p:spPr>
          <a:xfrm>
            <a:off x="1041871" y="1910704"/>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7A742801-4EEA-B8FD-29BC-23BA03F18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48" y="1130163"/>
            <a:ext cx="457945" cy="457945"/>
          </a:xfrm>
          <a:prstGeom prst="rect">
            <a:avLst/>
          </a:prstGeom>
        </p:spPr>
      </p:pic>
      <p:sp>
        <p:nvSpPr>
          <p:cNvPr id="7" name="CasellaDiTesto 20">
            <a:extLst>
              <a:ext uri="{FF2B5EF4-FFF2-40B4-BE49-F238E27FC236}">
                <a16:creationId xmlns:a16="http://schemas.microsoft.com/office/drawing/2014/main" id="{747F722E-3904-AFE3-97EB-FB4B11A06DF8}"/>
              </a:ext>
            </a:extLst>
          </p:cNvPr>
          <p:cNvSpPr txBox="1"/>
          <p:nvPr/>
        </p:nvSpPr>
        <p:spPr>
          <a:xfrm>
            <a:off x="979416" y="3130445"/>
            <a:ext cx="1989898" cy="769441"/>
          </a:xfrm>
          <a:prstGeom prst="rect">
            <a:avLst/>
          </a:prstGeom>
          <a:noFill/>
        </p:spPr>
        <p:txBody>
          <a:bodyPr wrap="square">
            <a:spAutoFit/>
          </a:bodyPr>
          <a:lstStyle/>
          <a:p>
            <a:r>
              <a:rPr lang="it-IT" sz="1100" b="1">
                <a:solidFill>
                  <a:schemeClr val="bg1"/>
                </a:solidFill>
                <a:latin typeface="Segoe UI" panose="020B0502040204020203" pitchFamily="34" charset="0"/>
              </a:rPr>
              <a:t>RIQUALIFICAZIONE CAMPO SPORTIVO PAOLO FAZIO</a:t>
            </a:r>
          </a:p>
          <a:p>
            <a:r>
              <a:rPr lang="it-IT" sz="1100">
                <a:solidFill>
                  <a:schemeClr val="bg1"/>
                </a:solidFill>
                <a:latin typeface="Segoe UI" panose="020B0502040204020203" pitchFamily="34" charset="0"/>
              </a:rPr>
              <a:t>(Campofelice di Roccella)</a:t>
            </a:r>
            <a:endParaRPr lang="en-US" sz="1600">
              <a:solidFill>
                <a:schemeClr val="bg1"/>
              </a:solidFill>
              <a:latin typeface="Segoe UI" panose="020B0502040204020203" pitchFamily="34" charset="0"/>
            </a:endParaRPr>
          </a:p>
        </p:txBody>
      </p:sp>
      <p:sp>
        <p:nvSpPr>
          <p:cNvPr id="8" name="TextBox 12">
            <a:extLst>
              <a:ext uri="{FF2B5EF4-FFF2-40B4-BE49-F238E27FC236}">
                <a16:creationId xmlns:a16="http://schemas.microsoft.com/office/drawing/2014/main" id="{2B27944A-20EE-7AB9-3362-B46189505B4B}"/>
              </a:ext>
            </a:extLst>
          </p:cNvPr>
          <p:cNvSpPr txBox="1"/>
          <p:nvPr/>
        </p:nvSpPr>
        <p:spPr>
          <a:xfrm>
            <a:off x="3027120" y="3137296"/>
            <a:ext cx="2751512" cy="76944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Riqualificazione del campo sportivo con interventi di manutenzione e ripristino funzionale degli spazi interni al campo così come degli impianti.</a:t>
            </a:r>
            <a:endParaRPr lang="en-US" sz="1100" noProof="1">
              <a:solidFill>
                <a:schemeClr val="bg1"/>
              </a:solidFill>
              <a:latin typeface="Segoe UI" panose="020B0502040204020203" pitchFamily="34" charset="0"/>
            </a:endParaRPr>
          </a:p>
        </p:txBody>
      </p:sp>
      <p:cxnSp>
        <p:nvCxnSpPr>
          <p:cNvPr id="9" name="Straight Connector 8">
            <a:extLst>
              <a:ext uri="{FF2B5EF4-FFF2-40B4-BE49-F238E27FC236}">
                <a16:creationId xmlns:a16="http://schemas.microsoft.com/office/drawing/2014/main" id="{54A2AE1E-0ECC-7799-FAF0-D0C6B0CC0905}"/>
              </a:ext>
            </a:extLst>
          </p:cNvPr>
          <p:cNvCxnSpPr>
            <a:cxnSpLocks/>
          </p:cNvCxnSpPr>
          <p:nvPr/>
        </p:nvCxnSpPr>
        <p:spPr>
          <a:xfrm>
            <a:off x="1041871" y="4031141"/>
            <a:ext cx="448382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139FD70-C485-23B2-93ED-106B2EC91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55" y="3284067"/>
            <a:ext cx="457945" cy="457945"/>
          </a:xfrm>
          <a:prstGeom prst="rect">
            <a:avLst/>
          </a:prstGeom>
        </p:spPr>
      </p:pic>
      <p:sp>
        <p:nvSpPr>
          <p:cNvPr id="12" name="TextBox 12">
            <a:extLst>
              <a:ext uri="{FF2B5EF4-FFF2-40B4-BE49-F238E27FC236}">
                <a16:creationId xmlns:a16="http://schemas.microsoft.com/office/drawing/2014/main" id="{48BCFD1A-3373-4A67-79B2-D5C109569F34}"/>
              </a:ext>
            </a:extLst>
          </p:cNvPr>
          <p:cNvSpPr txBox="1"/>
          <p:nvPr/>
        </p:nvSpPr>
        <p:spPr>
          <a:xfrm>
            <a:off x="8629944" y="2101305"/>
            <a:ext cx="2743199" cy="76944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Riqualificazione della poco utilizzata stanza del Polo Culturale di Collesano, per creare un Centro dedicato alla fruizione e produzione di beni audiovisivi.</a:t>
            </a:r>
            <a:endParaRPr lang="en-US" sz="1100" noProof="1">
              <a:solidFill>
                <a:schemeClr val="bg1"/>
              </a:solidFill>
              <a:latin typeface="Segoe UI" panose="020B0502040204020203" pitchFamily="34" charset="0"/>
            </a:endParaRPr>
          </a:p>
        </p:txBody>
      </p:sp>
      <p:sp>
        <p:nvSpPr>
          <p:cNvPr id="14" name="CasellaDiTesto 13">
            <a:extLst>
              <a:ext uri="{FF2B5EF4-FFF2-40B4-BE49-F238E27FC236}">
                <a16:creationId xmlns:a16="http://schemas.microsoft.com/office/drawing/2014/main" id="{4B4271D3-E975-9A4E-43CD-1B248F7118DC}"/>
              </a:ext>
            </a:extLst>
          </p:cNvPr>
          <p:cNvSpPr txBox="1"/>
          <p:nvPr/>
        </p:nvSpPr>
        <p:spPr>
          <a:xfrm>
            <a:off x="6574335" y="2270582"/>
            <a:ext cx="1759959" cy="600164"/>
          </a:xfrm>
          <a:prstGeom prst="rect">
            <a:avLst/>
          </a:prstGeom>
          <a:noFill/>
        </p:spPr>
        <p:txBody>
          <a:bodyPr wrap="square">
            <a:spAutoFit/>
          </a:bodyPr>
          <a:lstStyle/>
          <a:p>
            <a:r>
              <a:rPr lang="it-IT" sz="1100" b="1">
                <a:solidFill>
                  <a:schemeClr val="bg1"/>
                </a:solidFill>
                <a:latin typeface="Segoe UI" panose="020B0502040204020203" pitchFamily="34" charset="0"/>
              </a:rPr>
              <a:t>CENTRO AUDIOVISIVO DELLE MADONIE</a:t>
            </a:r>
          </a:p>
          <a:p>
            <a:r>
              <a:rPr lang="it-IT" sz="1100">
                <a:solidFill>
                  <a:schemeClr val="bg1"/>
                </a:solidFill>
                <a:latin typeface="Segoe UI" panose="020B0502040204020203" pitchFamily="34" charset="0"/>
              </a:rPr>
              <a:t>(Collesano)</a:t>
            </a:r>
            <a:endParaRPr lang="en-US" sz="1600">
              <a:solidFill>
                <a:schemeClr val="bg1"/>
              </a:solidFill>
              <a:latin typeface="Segoe UI" panose="020B0502040204020203" pitchFamily="34" charset="0"/>
            </a:endParaRPr>
          </a:p>
        </p:txBody>
      </p:sp>
      <p:pic>
        <p:nvPicPr>
          <p:cNvPr id="33" name="Picture 32">
            <a:extLst>
              <a:ext uri="{FF2B5EF4-FFF2-40B4-BE49-F238E27FC236}">
                <a16:creationId xmlns:a16="http://schemas.microsoft.com/office/drawing/2014/main" id="{B9CE9C39-DCAC-2E4E-42EB-4CC86C806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863" y="2341692"/>
            <a:ext cx="457945" cy="457945"/>
          </a:xfrm>
          <a:prstGeom prst="rect">
            <a:avLst/>
          </a:prstGeom>
        </p:spPr>
      </p:pic>
      <p:sp>
        <p:nvSpPr>
          <p:cNvPr id="41" name="CasellaDiTesto 4">
            <a:extLst>
              <a:ext uri="{FF2B5EF4-FFF2-40B4-BE49-F238E27FC236}">
                <a16:creationId xmlns:a16="http://schemas.microsoft.com/office/drawing/2014/main" id="{03D9CFF4-140D-E6D3-9A35-8098A6FE1BA7}"/>
              </a:ext>
            </a:extLst>
          </p:cNvPr>
          <p:cNvSpPr txBox="1"/>
          <p:nvPr/>
        </p:nvSpPr>
        <p:spPr>
          <a:xfrm>
            <a:off x="979416" y="2119669"/>
            <a:ext cx="1989898" cy="600164"/>
          </a:xfrm>
          <a:prstGeom prst="rect">
            <a:avLst/>
          </a:prstGeom>
          <a:noFill/>
        </p:spPr>
        <p:txBody>
          <a:bodyPr wrap="square">
            <a:spAutoFit/>
          </a:bodyPr>
          <a:lstStyle/>
          <a:p>
            <a:r>
              <a:rPr lang="it-IT" sz="1100" b="1">
                <a:solidFill>
                  <a:schemeClr val="bg1"/>
                </a:solidFill>
                <a:latin typeface="Segoe UI" panose="020B0502040204020203" pitchFamily="34" charset="0"/>
              </a:rPr>
              <a:t>CRESCERE SPORTIVAMENTE</a:t>
            </a:r>
          </a:p>
          <a:p>
            <a:r>
              <a:rPr lang="it-IT" sz="1100">
                <a:solidFill>
                  <a:schemeClr val="bg1"/>
                </a:solidFill>
                <a:latin typeface="Segoe UI" panose="020B0502040204020203" pitchFamily="34" charset="0"/>
              </a:rPr>
              <a:t>(Sciara)</a:t>
            </a:r>
            <a:endParaRPr lang="en-US" sz="1600">
              <a:solidFill>
                <a:schemeClr val="bg1"/>
              </a:solidFill>
              <a:latin typeface="Segoe UI" panose="020B0502040204020203" pitchFamily="34" charset="0"/>
            </a:endParaRPr>
          </a:p>
        </p:txBody>
      </p:sp>
      <p:sp>
        <p:nvSpPr>
          <p:cNvPr id="42" name="TextBox 12">
            <a:extLst>
              <a:ext uri="{FF2B5EF4-FFF2-40B4-BE49-F238E27FC236}">
                <a16:creationId xmlns:a16="http://schemas.microsoft.com/office/drawing/2014/main" id="{8E48B7D9-DE6D-BFCE-8986-69DB6B0CD7C8}"/>
              </a:ext>
            </a:extLst>
          </p:cNvPr>
          <p:cNvSpPr txBox="1"/>
          <p:nvPr/>
        </p:nvSpPr>
        <p:spPr>
          <a:xfrm>
            <a:off x="3075986" y="1950392"/>
            <a:ext cx="2702646"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Riqualificazione del cortile della struttura scolastica I.S.C. Mons. Arrigo con l’obiettivo di recuperare la struttura edilizia, con valorizzazione dell'orto didattico adiacente per attività educative, sportive, culturali.</a:t>
            </a:r>
            <a:endParaRPr lang="en-US" sz="1100" noProof="1">
              <a:solidFill>
                <a:schemeClr val="bg1"/>
              </a:solidFill>
              <a:latin typeface="Segoe UI" panose="020B0502040204020203" pitchFamily="34" charset="0"/>
            </a:endParaRPr>
          </a:p>
        </p:txBody>
      </p:sp>
      <p:cxnSp>
        <p:nvCxnSpPr>
          <p:cNvPr id="43" name="Straight Connector 22">
            <a:extLst>
              <a:ext uri="{FF2B5EF4-FFF2-40B4-BE49-F238E27FC236}">
                <a16:creationId xmlns:a16="http://schemas.microsoft.com/office/drawing/2014/main" id="{02D2E083-DCD6-C3C0-7154-6FEBE3754D50}"/>
              </a:ext>
            </a:extLst>
          </p:cNvPr>
          <p:cNvCxnSpPr>
            <a:cxnSpLocks/>
          </p:cNvCxnSpPr>
          <p:nvPr/>
        </p:nvCxnSpPr>
        <p:spPr>
          <a:xfrm>
            <a:off x="1041871" y="2998006"/>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66ED63E8-85BB-FF58-7ABA-502A7E910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40" y="2190779"/>
            <a:ext cx="457945" cy="457945"/>
          </a:xfrm>
          <a:prstGeom prst="rect">
            <a:avLst/>
          </a:prstGeom>
        </p:spPr>
      </p:pic>
      <p:sp>
        <p:nvSpPr>
          <p:cNvPr id="45" name="CasellaDiTesto 14">
            <a:extLst>
              <a:ext uri="{FF2B5EF4-FFF2-40B4-BE49-F238E27FC236}">
                <a16:creationId xmlns:a16="http://schemas.microsoft.com/office/drawing/2014/main" id="{4E27CD91-9FF6-FD00-BC78-8CD502DEC4B5}"/>
              </a:ext>
            </a:extLst>
          </p:cNvPr>
          <p:cNvSpPr txBox="1"/>
          <p:nvPr/>
        </p:nvSpPr>
        <p:spPr>
          <a:xfrm>
            <a:off x="6574335" y="5092905"/>
            <a:ext cx="1989898" cy="769441"/>
          </a:xfrm>
          <a:prstGeom prst="rect">
            <a:avLst/>
          </a:prstGeom>
          <a:noFill/>
        </p:spPr>
        <p:txBody>
          <a:bodyPr wrap="square">
            <a:spAutoFit/>
          </a:bodyPr>
          <a:lstStyle/>
          <a:p>
            <a:r>
              <a:rPr lang="it-IT" sz="1100" b="1">
                <a:solidFill>
                  <a:schemeClr val="bg1"/>
                </a:solidFill>
                <a:latin typeface="Segoe UI" panose="020B0502040204020203" pitchFamily="34" charset="0"/>
              </a:rPr>
              <a:t>ENERGIA IN MOVIMENTO: CORRI E VIVI ALL'ARIA APERTA</a:t>
            </a:r>
          </a:p>
          <a:p>
            <a:r>
              <a:rPr lang="it-IT" sz="1100">
                <a:solidFill>
                  <a:schemeClr val="bg1"/>
                </a:solidFill>
                <a:latin typeface="Segoe UI" panose="020B0502040204020203" pitchFamily="34" charset="0"/>
              </a:rPr>
              <a:t>(Chiusa Sclafani)</a:t>
            </a:r>
            <a:endParaRPr lang="en-US" sz="1600">
              <a:solidFill>
                <a:schemeClr val="bg1"/>
              </a:solidFill>
              <a:latin typeface="Segoe UI" panose="020B0502040204020203" pitchFamily="34" charset="0"/>
            </a:endParaRPr>
          </a:p>
        </p:txBody>
      </p:sp>
      <p:sp>
        <p:nvSpPr>
          <p:cNvPr id="46" name="TextBox 12">
            <a:extLst>
              <a:ext uri="{FF2B5EF4-FFF2-40B4-BE49-F238E27FC236}">
                <a16:creationId xmlns:a16="http://schemas.microsoft.com/office/drawing/2014/main" id="{171F2B3A-1FEF-BCC8-C4B7-F049A13A0D80}"/>
              </a:ext>
            </a:extLst>
          </p:cNvPr>
          <p:cNvSpPr txBox="1"/>
          <p:nvPr/>
        </p:nvSpPr>
        <p:spPr>
          <a:xfrm>
            <a:off x="8629944" y="4923627"/>
            <a:ext cx="2743199" cy="110799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Riqualificazione dell'ex campo da calcio sito nel quartiere Santa Lucia con annesso campo da tennis. Si intende trasformare la zona in uno spazio polifunzionale dedicato all'attività fisica, che includa diverse discipline sportive.</a:t>
            </a:r>
            <a:endParaRPr lang="en-US" sz="1100" noProof="1">
              <a:solidFill>
                <a:schemeClr val="bg1"/>
              </a:solidFill>
              <a:latin typeface="Segoe UI" panose="020B0502040204020203" pitchFamily="34" charset="0"/>
            </a:endParaRPr>
          </a:p>
        </p:txBody>
      </p:sp>
      <p:pic>
        <p:nvPicPr>
          <p:cNvPr id="47" name="Picture 46">
            <a:extLst>
              <a:ext uri="{FF2B5EF4-FFF2-40B4-BE49-F238E27FC236}">
                <a16:creationId xmlns:a16="http://schemas.microsoft.com/office/drawing/2014/main" id="{0B587A75-C1DA-3D9A-C3B4-91DCA3C2A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863" y="5248653"/>
            <a:ext cx="457945" cy="457945"/>
          </a:xfrm>
          <a:prstGeom prst="rect">
            <a:avLst/>
          </a:prstGeom>
        </p:spPr>
      </p:pic>
      <p:sp>
        <p:nvSpPr>
          <p:cNvPr id="53" name="CasellaDiTesto 26">
            <a:extLst>
              <a:ext uri="{FF2B5EF4-FFF2-40B4-BE49-F238E27FC236}">
                <a16:creationId xmlns:a16="http://schemas.microsoft.com/office/drawing/2014/main" id="{D6BB3666-004A-24BE-647C-2C16E53ACC01}"/>
              </a:ext>
            </a:extLst>
          </p:cNvPr>
          <p:cNvSpPr txBox="1"/>
          <p:nvPr/>
        </p:nvSpPr>
        <p:spPr>
          <a:xfrm>
            <a:off x="979416" y="5255979"/>
            <a:ext cx="1989898" cy="1107996"/>
          </a:xfrm>
          <a:prstGeom prst="rect">
            <a:avLst/>
          </a:prstGeom>
          <a:noFill/>
        </p:spPr>
        <p:txBody>
          <a:bodyPr wrap="square">
            <a:spAutoFit/>
          </a:bodyPr>
          <a:lstStyle/>
          <a:p>
            <a:r>
              <a:rPr lang="it-IT" sz="1100" b="1">
                <a:solidFill>
                  <a:schemeClr val="bg1"/>
                </a:solidFill>
                <a:latin typeface="Segoe UI" panose="020B0502040204020203" pitchFamily="34" charset="0"/>
              </a:rPr>
              <a:t>RIGENERARE E RIQUALIFICARE UNO SPAZIO URBANO A MISURA DELL'UOMO E DEL CITTADINI </a:t>
            </a:r>
          </a:p>
          <a:p>
            <a:r>
              <a:rPr lang="it-IT" sz="1100">
                <a:solidFill>
                  <a:schemeClr val="bg1"/>
                </a:solidFill>
                <a:latin typeface="Segoe UI" panose="020B0502040204020203" pitchFamily="34" charset="0"/>
              </a:rPr>
              <a:t>(Altavilla Milicia)</a:t>
            </a:r>
            <a:endParaRPr lang="en-US" sz="1600">
              <a:solidFill>
                <a:schemeClr val="bg1"/>
              </a:solidFill>
              <a:latin typeface="Segoe UI" panose="020B0502040204020203" pitchFamily="34" charset="0"/>
            </a:endParaRPr>
          </a:p>
        </p:txBody>
      </p:sp>
      <p:sp>
        <p:nvSpPr>
          <p:cNvPr id="58" name="TextBox 12">
            <a:extLst>
              <a:ext uri="{FF2B5EF4-FFF2-40B4-BE49-F238E27FC236}">
                <a16:creationId xmlns:a16="http://schemas.microsoft.com/office/drawing/2014/main" id="{FACF8BE4-0E28-73BD-F9C8-BDA5BC155A26}"/>
              </a:ext>
            </a:extLst>
          </p:cNvPr>
          <p:cNvSpPr txBox="1"/>
          <p:nvPr/>
        </p:nvSpPr>
        <p:spPr>
          <a:xfrm>
            <a:off x="3089147" y="5425257"/>
            <a:ext cx="2751512"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Rifunzionalizzazione della palestra comunale, attraverso un intervento di messa in sicurezza del tetto e delle grondaie, destinandolo a funzioni sportive, educative e sociali.</a:t>
            </a:r>
          </a:p>
        </p:txBody>
      </p:sp>
      <p:pic>
        <p:nvPicPr>
          <p:cNvPr id="70" name="Picture 69">
            <a:extLst>
              <a:ext uri="{FF2B5EF4-FFF2-40B4-BE49-F238E27FC236}">
                <a16:creationId xmlns:a16="http://schemas.microsoft.com/office/drawing/2014/main" id="{E34219F0-5AC7-F40E-86F6-81F0E951E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55" y="5581005"/>
            <a:ext cx="457945" cy="457945"/>
          </a:xfrm>
          <a:prstGeom prst="rect">
            <a:avLst/>
          </a:prstGeom>
        </p:spPr>
      </p:pic>
    </p:spTree>
    <p:extLst>
      <p:ext uri="{BB962C8B-B14F-4D97-AF65-F5344CB8AC3E}">
        <p14:creationId xmlns:p14="http://schemas.microsoft.com/office/powerpoint/2010/main" val="341098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E492738-5ABF-4B0E-8DE3-867BE4D42FC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B7600-67E3-4D97-B453-880E2742B982}" type="slidenum">
              <a:rPr kumimoji="0" lang="en-US" sz="1200" b="0" i="0" u="none" strike="noStrike" kern="1200" cap="none" spc="0" normalizeH="0" baseline="0" noProof="0" smtClean="0">
                <a:ln>
                  <a:noFill/>
                </a:ln>
                <a:solidFill>
                  <a:srgbClr val="000000">
                    <a:tint val="75000"/>
                  </a:srgbClr>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tint val="75000"/>
                </a:srgbClr>
              </a:solidFill>
              <a:effectLst/>
              <a:uLnTx/>
              <a:uFillTx/>
              <a:ea typeface="+mn-ea"/>
              <a:cs typeface="+mn-cs"/>
            </a:endParaRPr>
          </a:p>
        </p:txBody>
      </p:sp>
      <p:sp>
        <p:nvSpPr>
          <p:cNvPr id="15" name="TextBox 12">
            <a:extLst>
              <a:ext uri="{FF2B5EF4-FFF2-40B4-BE49-F238E27FC236}">
                <a16:creationId xmlns:a16="http://schemas.microsoft.com/office/drawing/2014/main" id="{25F6CF34-5AE2-052B-7942-CCBC66767961}"/>
              </a:ext>
            </a:extLst>
          </p:cNvPr>
          <p:cNvSpPr txBox="1"/>
          <p:nvPr/>
        </p:nvSpPr>
        <p:spPr>
          <a:xfrm>
            <a:off x="8719432" y="1554438"/>
            <a:ext cx="2627230"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Installazione di un impianto fotovoltaico nel Giardino di Borgo Molara – bene confiscato alla mafia – rendendolo punto di riferimento per la sostenibilità e sensibilizzazione su tematiche sociali.</a:t>
            </a:r>
            <a:endParaRPr lang="en-US" sz="1100" noProof="1">
              <a:solidFill>
                <a:schemeClr val="bg1"/>
              </a:solidFill>
              <a:latin typeface="Segoe UI" panose="020B0502040204020203" pitchFamily="34" charset="0"/>
            </a:endParaRPr>
          </a:p>
        </p:txBody>
      </p:sp>
      <p:sp>
        <p:nvSpPr>
          <p:cNvPr id="16" name="CasellaDiTesto 13">
            <a:extLst>
              <a:ext uri="{FF2B5EF4-FFF2-40B4-BE49-F238E27FC236}">
                <a16:creationId xmlns:a16="http://schemas.microsoft.com/office/drawing/2014/main" id="{21AB39D9-B25D-8F0A-F71F-107E0C9DA66D}"/>
              </a:ext>
            </a:extLst>
          </p:cNvPr>
          <p:cNvSpPr txBox="1"/>
          <p:nvPr/>
        </p:nvSpPr>
        <p:spPr>
          <a:xfrm>
            <a:off x="6620702" y="1723715"/>
            <a:ext cx="1759959" cy="600164"/>
          </a:xfrm>
          <a:prstGeom prst="rect">
            <a:avLst/>
          </a:prstGeom>
          <a:noFill/>
        </p:spPr>
        <p:txBody>
          <a:bodyPr wrap="square">
            <a:spAutoFit/>
          </a:bodyPr>
          <a:lstStyle/>
          <a:p>
            <a:r>
              <a:rPr lang="it-IT" sz="1100" b="1">
                <a:solidFill>
                  <a:schemeClr val="bg1"/>
                </a:solidFill>
                <a:latin typeface="Segoe UI" panose="020B0502040204020203" pitchFamily="34" charset="0"/>
              </a:rPr>
              <a:t>GIARDINO DI BORGO MOLARA SOSTENIBILE</a:t>
            </a:r>
          </a:p>
          <a:p>
            <a:r>
              <a:rPr lang="it-IT" sz="1100">
                <a:solidFill>
                  <a:schemeClr val="bg1"/>
                </a:solidFill>
                <a:latin typeface="Segoe UI" panose="020B0502040204020203" pitchFamily="34" charset="0"/>
              </a:rPr>
              <a:t>(Palermo)</a:t>
            </a:r>
            <a:endParaRPr lang="en-US" sz="1600">
              <a:solidFill>
                <a:schemeClr val="bg1"/>
              </a:solidFill>
              <a:latin typeface="Segoe UI" panose="020B0502040204020203" pitchFamily="34" charset="0"/>
            </a:endParaRPr>
          </a:p>
        </p:txBody>
      </p:sp>
      <p:pic>
        <p:nvPicPr>
          <p:cNvPr id="17" name="Picture 16">
            <a:extLst>
              <a:ext uri="{FF2B5EF4-FFF2-40B4-BE49-F238E27FC236}">
                <a16:creationId xmlns:a16="http://schemas.microsoft.com/office/drawing/2014/main" id="{F68505FA-90AD-3557-23D8-B63537AA6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388" y="1834564"/>
            <a:ext cx="378467" cy="378467"/>
          </a:xfrm>
          <a:prstGeom prst="rect">
            <a:avLst/>
          </a:prstGeom>
        </p:spPr>
      </p:pic>
      <p:sp>
        <p:nvSpPr>
          <p:cNvPr id="24" name="TextBox 12">
            <a:extLst>
              <a:ext uri="{FF2B5EF4-FFF2-40B4-BE49-F238E27FC236}">
                <a16:creationId xmlns:a16="http://schemas.microsoft.com/office/drawing/2014/main" id="{B5E389C0-DFF7-6AE2-22CE-7F8E89E4639A}"/>
              </a:ext>
            </a:extLst>
          </p:cNvPr>
          <p:cNvSpPr txBox="1"/>
          <p:nvPr/>
        </p:nvSpPr>
        <p:spPr>
          <a:xfrm>
            <a:off x="8676918" y="3292892"/>
            <a:ext cx="2627230"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Trasformazione di un bene confiscato alla mafia in Biblioteca Sociale, nel quartiere Villa Tasca, adeguando i bagni per la fruizione della stessa da parte di soggetti a ridotta capacità motoria.</a:t>
            </a:r>
            <a:endParaRPr lang="en-US" sz="1100" noProof="1">
              <a:solidFill>
                <a:schemeClr val="bg1"/>
              </a:solidFill>
              <a:latin typeface="Segoe UI" panose="020B0502040204020203" pitchFamily="34" charset="0"/>
            </a:endParaRPr>
          </a:p>
        </p:txBody>
      </p:sp>
      <p:sp>
        <p:nvSpPr>
          <p:cNvPr id="26" name="CasellaDiTesto 25">
            <a:extLst>
              <a:ext uri="{FF2B5EF4-FFF2-40B4-BE49-F238E27FC236}">
                <a16:creationId xmlns:a16="http://schemas.microsoft.com/office/drawing/2014/main" id="{F3910836-1095-F5A8-99E7-DDE82FE9C11D}"/>
              </a:ext>
            </a:extLst>
          </p:cNvPr>
          <p:cNvSpPr txBox="1"/>
          <p:nvPr/>
        </p:nvSpPr>
        <p:spPr>
          <a:xfrm>
            <a:off x="6620702" y="3462169"/>
            <a:ext cx="1989898" cy="600164"/>
          </a:xfrm>
          <a:prstGeom prst="rect">
            <a:avLst/>
          </a:prstGeom>
          <a:noFill/>
        </p:spPr>
        <p:txBody>
          <a:bodyPr wrap="square">
            <a:spAutoFit/>
          </a:bodyPr>
          <a:lstStyle/>
          <a:p>
            <a:r>
              <a:rPr lang="it-IT" sz="1100" b="1">
                <a:solidFill>
                  <a:schemeClr val="bg1"/>
                </a:solidFill>
                <a:latin typeface="Segoe UI" panose="020B0502040204020203" pitchFamily="34" charset="0"/>
              </a:rPr>
              <a:t>BIBLIOTECA SOCIALE DI VILLA TASCA</a:t>
            </a:r>
          </a:p>
          <a:p>
            <a:r>
              <a:rPr lang="it-IT" sz="1100">
                <a:solidFill>
                  <a:schemeClr val="bg1"/>
                </a:solidFill>
                <a:latin typeface="Segoe UI" panose="020B0502040204020203" pitchFamily="34" charset="0"/>
              </a:rPr>
              <a:t>(Palermo)</a:t>
            </a:r>
            <a:endParaRPr lang="en-US" sz="1600">
              <a:solidFill>
                <a:schemeClr val="bg1"/>
              </a:solidFill>
              <a:latin typeface="Segoe UI" panose="020B0502040204020203" pitchFamily="34" charset="0"/>
            </a:endParaRPr>
          </a:p>
        </p:txBody>
      </p:sp>
      <p:pic>
        <p:nvPicPr>
          <p:cNvPr id="37" name="Picture 36">
            <a:extLst>
              <a:ext uri="{FF2B5EF4-FFF2-40B4-BE49-F238E27FC236}">
                <a16:creationId xmlns:a16="http://schemas.microsoft.com/office/drawing/2014/main" id="{00B5CDBB-4219-1B8F-0E69-D667103E9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388" y="3573018"/>
            <a:ext cx="378467" cy="378467"/>
          </a:xfrm>
          <a:prstGeom prst="rect">
            <a:avLst/>
          </a:prstGeom>
        </p:spPr>
      </p:pic>
      <p:cxnSp>
        <p:nvCxnSpPr>
          <p:cNvPr id="27" name="Straight Connector 22">
            <a:extLst>
              <a:ext uri="{FF2B5EF4-FFF2-40B4-BE49-F238E27FC236}">
                <a16:creationId xmlns:a16="http://schemas.microsoft.com/office/drawing/2014/main" id="{DF0FC75D-5EFD-14AF-1DA3-6F7B5F459F5A}"/>
              </a:ext>
            </a:extLst>
          </p:cNvPr>
          <p:cNvCxnSpPr>
            <a:cxnSpLocks/>
          </p:cNvCxnSpPr>
          <p:nvPr/>
        </p:nvCxnSpPr>
        <p:spPr>
          <a:xfrm>
            <a:off x="6725540" y="2795120"/>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CasellaDiTesto 14">
            <a:extLst>
              <a:ext uri="{FF2B5EF4-FFF2-40B4-BE49-F238E27FC236}">
                <a16:creationId xmlns:a16="http://schemas.microsoft.com/office/drawing/2014/main" id="{1D8B3733-0B1E-55E9-E723-2F1F2036D577}"/>
              </a:ext>
            </a:extLst>
          </p:cNvPr>
          <p:cNvSpPr txBox="1"/>
          <p:nvPr/>
        </p:nvSpPr>
        <p:spPr>
          <a:xfrm>
            <a:off x="1005006" y="1554438"/>
            <a:ext cx="1989898" cy="938719"/>
          </a:xfrm>
          <a:prstGeom prst="rect">
            <a:avLst/>
          </a:prstGeom>
          <a:noFill/>
        </p:spPr>
        <p:txBody>
          <a:bodyPr wrap="square">
            <a:spAutoFit/>
          </a:bodyPr>
          <a:lstStyle/>
          <a:p>
            <a:r>
              <a:rPr lang="it-IT" sz="1100" b="1">
                <a:solidFill>
                  <a:schemeClr val="bg1"/>
                </a:solidFill>
                <a:latin typeface="Segoe UI" panose="020B0502040204020203" pitchFamily="34" charset="0"/>
              </a:rPr>
              <a:t>PROGETTO DI </a:t>
            </a:r>
          </a:p>
          <a:p>
            <a:r>
              <a:rPr lang="it-IT" sz="1100" b="1">
                <a:solidFill>
                  <a:schemeClr val="bg1"/>
                </a:solidFill>
                <a:latin typeface="Segoe UI" panose="020B0502040204020203" pitchFamily="34" charset="0"/>
              </a:rPr>
              <a:t>RIQUALIFICAZIONE DEL MUSEO CIVICO "PIPPO RIZZO" </a:t>
            </a:r>
          </a:p>
          <a:p>
            <a:r>
              <a:rPr lang="it-IT" sz="1100">
                <a:solidFill>
                  <a:schemeClr val="bg1"/>
                </a:solidFill>
                <a:latin typeface="Segoe UI" panose="020B0502040204020203" pitchFamily="34" charset="0"/>
              </a:rPr>
              <a:t>(Corleone)</a:t>
            </a:r>
            <a:endParaRPr lang="en-US" sz="1600">
              <a:solidFill>
                <a:schemeClr val="bg1"/>
              </a:solidFill>
              <a:latin typeface="Segoe UI" panose="020B0502040204020203" pitchFamily="34" charset="0"/>
            </a:endParaRPr>
          </a:p>
        </p:txBody>
      </p:sp>
      <p:sp>
        <p:nvSpPr>
          <p:cNvPr id="35" name="TextBox 12">
            <a:extLst>
              <a:ext uri="{FF2B5EF4-FFF2-40B4-BE49-F238E27FC236}">
                <a16:creationId xmlns:a16="http://schemas.microsoft.com/office/drawing/2014/main" id="{D28E2611-C4F6-A643-04D0-522A5633A219}"/>
              </a:ext>
            </a:extLst>
          </p:cNvPr>
          <p:cNvSpPr txBox="1"/>
          <p:nvPr/>
        </p:nvSpPr>
        <p:spPr>
          <a:xfrm>
            <a:off x="3141974" y="1554438"/>
            <a:ext cx="2627230"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Miglioramento della fruibilità del museo civico di Corleone, facendo sì che si costituisca come polo culturale per il territorio e luogo di formazione e informazione.</a:t>
            </a:r>
          </a:p>
        </p:txBody>
      </p:sp>
      <p:cxnSp>
        <p:nvCxnSpPr>
          <p:cNvPr id="36" name="Straight Connector 22">
            <a:extLst>
              <a:ext uri="{FF2B5EF4-FFF2-40B4-BE49-F238E27FC236}">
                <a16:creationId xmlns:a16="http://schemas.microsoft.com/office/drawing/2014/main" id="{7CEAE3B6-9954-2AF2-7242-937D3091F898}"/>
              </a:ext>
            </a:extLst>
          </p:cNvPr>
          <p:cNvCxnSpPr>
            <a:cxnSpLocks/>
          </p:cNvCxnSpPr>
          <p:nvPr/>
        </p:nvCxnSpPr>
        <p:spPr>
          <a:xfrm>
            <a:off x="1025444" y="2795120"/>
            <a:ext cx="453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8" name="TextBox 12">
            <a:extLst>
              <a:ext uri="{FF2B5EF4-FFF2-40B4-BE49-F238E27FC236}">
                <a16:creationId xmlns:a16="http://schemas.microsoft.com/office/drawing/2014/main" id="{CC5B91D7-E6AC-1F21-0FEE-8A615FC9040A}"/>
              </a:ext>
            </a:extLst>
          </p:cNvPr>
          <p:cNvSpPr txBox="1"/>
          <p:nvPr/>
        </p:nvSpPr>
        <p:spPr>
          <a:xfrm>
            <a:off x="3161554" y="3292892"/>
            <a:ext cx="2627230"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Creazione di uno spazio accessibile a chiunque al fine di contenere e contrastare la dispersione giovanile, rendendo la Villa un posto di ritrovo che possa ospitare eventi culturali e artistici.</a:t>
            </a:r>
            <a:endParaRPr lang="en-US" sz="1100" noProof="1">
              <a:solidFill>
                <a:schemeClr val="bg1"/>
              </a:solidFill>
              <a:latin typeface="Segoe UI" panose="020B0502040204020203" pitchFamily="34" charset="0"/>
            </a:endParaRPr>
          </a:p>
        </p:txBody>
      </p:sp>
      <p:sp>
        <p:nvSpPr>
          <p:cNvPr id="50" name="CasellaDiTesto 19">
            <a:extLst>
              <a:ext uri="{FF2B5EF4-FFF2-40B4-BE49-F238E27FC236}">
                <a16:creationId xmlns:a16="http://schemas.microsoft.com/office/drawing/2014/main" id="{EA27A62F-3286-5A74-D64B-E04095D0701A}"/>
              </a:ext>
            </a:extLst>
          </p:cNvPr>
          <p:cNvSpPr txBox="1"/>
          <p:nvPr/>
        </p:nvSpPr>
        <p:spPr>
          <a:xfrm>
            <a:off x="1005006" y="3462169"/>
            <a:ext cx="1989898" cy="600164"/>
          </a:xfrm>
          <a:prstGeom prst="rect">
            <a:avLst/>
          </a:prstGeom>
          <a:noFill/>
        </p:spPr>
        <p:txBody>
          <a:bodyPr wrap="square">
            <a:spAutoFit/>
          </a:bodyPr>
          <a:lstStyle/>
          <a:p>
            <a:r>
              <a:rPr lang="it-IT" sz="1100" b="1">
                <a:solidFill>
                  <a:schemeClr val="bg1"/>
                </a:solidFill>
                <a:latin typeface="Segoe UI" panose="020B0502040204020203" pitchFamily="34" charset="0"/>
              </a:rPr>
              <a:t>UN OBIETTIVO PER OGNI PIANO</a:t>
            </a:r>
          </a:p>
          <a:p>
            <a:r>
              <a:rPr lang="it-IT" sz="1100">
                <a:solidFill>
                  <a:schemeClr val="bg1"/>
                </a:solidFill>
                <a:latin typeface="Segoe UI" panose="020B0502040204020203" pitchFamily="34" charset="0"/>
              </a:rPr>
              <a:t>(Lercara Friddi)</a:t>
            </a:r>
          </a:p>
        </p:txBody>
      </p:sp>
      <p:pic>
        <p:nvPicPr>
          <p:cNvPr id="51" name="Picture 50">
            <a:extLst>
              <a:ext uri="{FF2B5EF4-FFF2-40B4-BE49-F238E27FC236}">
                <a16:creationId xmlns:a16="http://schemas.microsoft.com/office/drawing/2014/main" id="{466ACE71-0105-DB9A-EB8C-D9CF1102E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55" y="3573018"/>
            <a:ext cx="378467" cy="378467"/>
          </a:xfrm>
          <a:prstGeom prst="rect">
            <a:avLst/>
          </a:prstGeom>
        </p:spPr>
      </p:pic>
      <p:pic>
        <p:nvPicPr>
          <p:cNvPr id="52" name="Picture 51">
            <a:extLst>
              <a:ext uri="{FF2B5EF4-FFF2-40B4-BE49-F238E27FC236}">
                <a16:creationId xmlns:a16="http://schemas.microsoft.com/office/drawing/2014/main" id="{9647725F-49EA-A4FF-FF96-4CD08EA52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55" y="1834564"/>
            <a:ext cx="378467" cy="378467"/>
          </a:xfrm>
          <a:prstGeom prst="rect">
            <a:avLst/>
          </a:prstGeom>
        </p:spPr>
      </p:pic>
      <p:sp>
        <p:nvSpPr>
          <p:cNvPr id="54" name="CasellaDiTesto 11">
            <a:extLst>
              <a:ext uri="{FF2B5EF4-FFF2-40B4-BE49-F238E27FC236}">
                <a16:creationId xmlns:a16="http://schemas.microsoft.com/office/drawing/2014/main" id="{7F5ACFB6-107F-8F33-F186-3B36EA26ECCB}"/>
              </a:ext>
            </a:extLst>
          </p:cNvPr>
          <p:cNvSpPr txBox="1"/>
          <p:nvPr/>
        </p:nvSpPr>
        <p:spPr>
          <a:xfrm>
            <a:off x="206876" y="189786"/>
            <a:ext cx="7042336" cy="338554"/>
          </a:xfrm>
          <a:prstGeom prst="rect">
            <a:avLst/>
          </a:prstGeom>
          <a:noFill/>
        </p:spPr>
        <p:txBody>
          <a:bodyPr wrap="square" rtlCol="0">
            <a:spAutoFit/>
          </a:bodyPr>
          <a:lstStyle/>
          <a:p>
            <a:r>
              <a:rPr lang="it-IT" sz="1600" b="1">
                <a:solidFill>
                  <a:srgbClr val="1B4346"/>
                </a:solidFill>
                <a:latin typeface="Segoe UI" panose="020B0502040204020203" pitchFamily="34" charset="0"/>
              </a:rPr>
              <a:t>MICRO-RIQUALIFICAZIONI NEL SEGMENTO </a:t>
            </a:r>
            <a:r>
              <a:rPr lang="it-IT" sz="1600" i="1">
                <a:solidFill>
                  <a:schemeClr val="tx1"/>
                </a:solidFill>
                <a:latin typeface="Segoe UI" panose="020B0502040204020203" pitchFamily="34" charset="0"/>
                <a:cs typeface="Segoe UI" panose="020B0502040204020203" pitchFamily="34" charset="0"/>
              </a:rPr>
              <a:t>Educazione e Formazione</a:t>
            </a:r>
            <a:endParaRPr lang="it-IT" sz="1600" b="1">
              <a:solidFill>
                <a:srgbClr val="1B4346"/>
              </a:solidFill>
              <a:latin typeface="Segoe UI" panose="020B0502040204020203" pitchFamily="34" charset="0"/>
            </a:endParaRPr>
          </a:p>
        </p:txBody>
      </p:sp>
      <p:cxnSp>
        <p:nvCxnSpPr>
          <p:cNvPr id="55" name="Straight Connector 22">
            <a:extLst>
              <a:ext uri="{FF2B5EF4-FFF2-40B4-BE49-F238E27FC236}">
                <a16:creationId xmlns:a16="http://schemas.microsoft.com/office/drawing/2014/main" id="{B4C1B8CC-42E9-8A50-A837-4191F9BCEDED}"/>
              </a:ext>
            </a:extLst>
          </p:cNvPr>
          <p:cNvCxnSpPr>
            <a:cxnSpLocks/>
          </p:cNvCxnSpPr>
          <p:nvPr/>
        </p:nvCxnSpPr>
        <p:spPr>
          <a:xfrm>
            <a:off x="1025444" y="4498527"/>
            <a:ext cx="453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6" name="TextBox 12">
            <a:extLst>
              <a:ext uri="{FF2B5EF4-FFF2-40B4-BE49-F238E27FC236}">
                <a16:creationId xmlns:a16="http://schemas.microsoft.com/office/drawing/2014/main" id="{DB54B903-815D-D7EF-256C-2DB2404A224C}"/>
              </a:ext>
            </a:extLst>
          </p:cNvPr>
          <p:cNvSpPr txBox="1"/>
          <p:nvPr/>
        </p:nvSpPr>
        <p:spPr>
          <a:xfrm>
            <a:off x="3064285" y="4880403"/>
            <a:ext cx="2836894"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Creazione di uno spazio di informazione, co-working e biblioteca scolastica all’interno dell’edificio dove ha sede la scuola secondaria di primo grado, implementando la pratica delle «</a:t>
            </a:r>
            <a:r>
              <a:rPr lang="it-IT" sz="1100" i="1" noProof="1">
                <a:solidFill>
                  <a:schemeClr val="bg1"/>
                </a:solidFill>
                <a:latin typeface="Segoe UI" panose="020B0502040204020203" pitchFamily="34" charset="0"/>
              </a:rPr>
              <a:t>community libraries</a:t>
            </a:r>
            <a:r>
              <a:rPr lang="it-IT" sz="1100" noProof="1">
                <a:solidFill>
                  <a:schemeClr val="bg1"/>
                </a:solidFill>
                <a:latin typeface="Segoe UI" panose="020B0502040204020203" pitchFamily="34" charset="0"/>
              </a:rPr>
              <a:t>».</a:t>
            </a:r>
            <a:endParaRPr lang="en-US" sz="1100" noProof="1">
              <a:solidFill>
                <a:schemeClr val="bg1"/>
              </a:solidFill>
              <a:latin typeface="Segoe UI" panose="020B0502040204020203" pitchFamily="34" charset="0"/>
            </a:endParaRPr>
          </a:p>
        </p:txBody>
      </p:sp>
      <p:sp>
        <p:nvSpPr>
          <p:cNvPr id="57" name="CasellaDiTesto 13">
            <a:extLst>
              <a:ext uri="{FF2B5EF4-FFF2-40B4-BE49-F238E27FC236}">
                <a16:creationId xmlns:a16="http://schemas.microsoft.com/office/drawing/2014/main" id="{E6627B67-9E8E-3743-2C98-C66F48188FD3}"/>
              </a:ext>
            </a:extLst>
          </p:cNvPr>
          <p:cNvSpPr txBox="1"/>
          <p:nvPr/>
        </p:nvSpPr>
        <p:spPr>
          <a:xfrm>
            <a:off x="1005006" y="4880403"/>
            <a:ext cx="1827503" cy="769441"/>
          </a:xfrm>
          <a:prstGeom prst="rect">
            <a:avLst/>
          </a:prstGeom>
          <a:noFill/>
        </p:spPr>
        <p:txBody>
          <a:bodyPr wrap="square">
            <a:spAutoFit/>
          </a:bodyPr>
          <a:lstStyle/>
          <a:p>
            <a:r>
              <a:rPr lang="en-US" sz="1100" b="1">
                <a:solidFill>
                  <a:schemeClr val="bg1"/>
                </a:solidFill>
                <a:latin typeface="Segoe UI" panose="020B0502040204020203" pitchFamily="34" charset="0"/>
              </a:rPr>
              <a:t>CLIC - COMMUNITY LIBRARIES FOR COMMUNITY BUILDING</a:t>
            </a:r>
          </a:p>
          <a:p>
            <a:r>
              <a:rPr lang="it-IT" sz="1100">
                <a:solidFill>
                  <a:schemeClr val="bg1"/>
                </a:solidFill>
                <a:latin typeface="Segoe UI" panose="020B0502040204020203" pitchFamily="34" charset="0"/>
              </a:rPr>
              <a:t>(Balestrate)</a:t>
            </a:r>
            <a:endParaRPr lang="en-US" sz="1600">
              <a:solidFill>
                <a:schemeClr val="bg1"/>
              </a:solidFill>
              <a:latin typeface="Segoe UI" panose="020B0502040204020203" pitchFamily="34" charset="0"/>
            </a:endParaRPr>
          </a:p>
        </p:txBody>
      </p:sp>
      <p:pic>
        <p:nvPicPr>
          <p:cNvPr id="62" name="Picture 61">
            <a:extLst>
              <a:ext uri="{FF2B5EF4-FFF2-40B4-BE49-F238E27FC236}">
                <a16:creationId xmlns:a16="http://schemas.microsoft.com/office/drawing/2014/main" id="{304F7EEE-4FB2-37FF-5F22-E061C5634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55" y="5075889"/>
            <a:ext cx="378467" cy="378467"/>
          </a:xfrm>
          <a:prstGeom prst="rect">
            <a:avLst/>
          </a:prstGeom>
        </p:spPr>
      </p:pic>
    </p:spTree>
    <p:extLst>
      <p:ext uri="{BB962C8B-B14F-4D97-AF65-F5344CB8AC3E}">
        <p14:creationId xmlns:p14="http://schemas.microsoft.com/office/powerpoint/2010/main" val="403262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E492738-5ABF-4B0E-8DE3-867BE4D42FC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B7600-67E3-4D97-B453-880E2742B982}" type="slidenum">
              <a:rPr kumimoji="0" lang="en-US" sz="1200" b="0" i="0" u="none" strike="noStrike" kern="1200" cap="none" spc="0" normalizeH="0" baseline="0" noProof="0" smtClean="0">
                <a:ln>
                  <a:noFill/>
                </a:ln>
                <a:solidFill>
                  <a:srgbClr val="000000">
                    <a:tint val="75000"/>
                  </a:srgbClr>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tint val="75000"/>
                </a:srgbClr>
              </a:solidFill>
              <a:effectLst/>
              <a:uLnTx/>
              <a:uFillTx/>
              <a:ea typeface="+mn-ea"/>
              <a:cs typeface="+mn-cs"/>
            </a:endParaRPr>
          </a:p>
        </p:txBody>
      </p:sp>
      <p:sp>
        <p:nvSpPr>
          <p:cNvPr id="5" name="CasellaDiTesto 4">
            <a:extLst>
              <a:ext uri="{FF2B5EF4-FFF2-40B4-BE49-F238E27FC236}">
                <a16:creationId xmlns:a16="http://schemas.microsoft.com/office/drawing/2014/main" id="{A997E512-9054-750C-D913-C51B3825AA92}"/>
              </a:ext>
            </a:extLst>
          </p:cNvPr>
          <p:cNvSpPr txBox="1"/>
          <p:nvPr/>
        </p:nvSpPr>
        <p:spPr>
          <a:xfrm>
            <a:off x="958706" y="2720634"/>
            <a:ext cx="1989898" cy="430887"/>
          </a:xfrm>
          <a:prstGeom prst="rect">
            <a:avLst/>
          </a:prstGeom>
          <a:noFill/>
        </p:spPr>
        <p:txBody>
          <a:bodyPr wrap="square">
            <a:spAutoFit/>
          </a:bodyPr>
          <a:lstStyle/>
          <a:p>
            <a:r>
              <a:rPr lang="it-IT" sz="1100" b="1">
                <a:solidFill>
                  <a:schemeClr val="bg1"/>
                </a:solidFill>
                <a:latin typeface="Segoe UI" panose="020B0502040204020203" pitchFamily="34" charset="0"/>
              </a:rPr>
              <a:t>UN MARE DI COMUNITÀ </a:t>
            </a:r>
            <a:r>
              <a:rPr lang="it-IT" sz="1100">
                <a:solidFill>
                  <a:schemeClr val="bg1"/>
                </a:solidFill>
                <a:latin typeface="Segoe UI" panose="020B0502040204020203" pitchFamily="34" charset="0"/>
              </a:rPr>
              <a:t>(Balestrate)</a:t>
            </a:r>
            <a:endParaRPr lang="en-US" sz="1600">
              <a:solidFill>
                <a:schemeClr val="bg1"/>
              </a:solidFill>
              <a:latin typeface="Segoe UI" panose="020B0502040204020203" pitchFamily="34" charset="0"/>
            </a:endParaRPr>
          </a:p>
        </p:txBody>
      </p:sp>
      <p:sp>
        <p:nvSpPr>
          <p:cNvPr id="8" name="TextBox 12">
            <a:extLst>
              <a:ext uri="{FF2B5EF4-FFF2-40B4-BE49-F238E27FC236}">
                <a16:creationId xmlns:a16="http://schemas.microsoft.com/office/drawing/2014/main" id="{7DD681D9-D157-701E-D300-7374A40C006E}"/>
              </a:ext>
            </a:extLst>
          </p:cNvPr>
          <p:cNvSpPr txBox="1"/>
          <p:nvPr/>
        </p:nvSpPr>
        <p:spPr>
          <a:xfrm>
            <a:off x="3064285" y="2551357"/>
            <a:ext cx="2836894" cy="76944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Realizzazione di un hub turistico fulcro dello sviluppo sostenibile del territorio, attraverso il recupero di un’area degradata sul lungomare Felice D’Anna a Balestrate.</a:t>
            </a:r>
            <a:endParaRPr lang="en-US" sz="1100" noProof="1">
              <a:solidFill>
                <a:schemeClr val="bg1"/>
              </a:solidFill>
              <a:latin typeface="Segoe UI" panose="020B0502040204020203" pitchFamily="34" charset="0"/>
            </a:endParaRPr>
          </a:p>
        </p:txBody>
      </p:sp>
      <p:pic>
        <p:nvPicPr>
          <p:cNvPr id="34" name="Picture 33">
            <a:extLst>
              <a:ext uri="{FF2B5EF4-FFF2-40B4-BE49-F238E27FC236}">
                <a16:creationId xmlns:a16="http://schemas.microsoft.com/office/drawing/2014/main" id="{EBC46627-B55F-E5A7-B901-3D3E9A95E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71" y="2727920"/>
            <a:ext cx="416314" cy="416314"/>
          </a:xfrm>
          <a:prstGeom prst="rect">
            <a:avLst/>
          </a:prstGeom>
        </p:spPr>
      </p:pic>
      <p:sp>
        <p:nvSpPr>
          <p:cNvPr id="2" name="CasellaDiTesto 4">
            <a:extLst>
              <a:ext uri="{FF2B5EF4-FFF2-40B4-BE49-F238E27FC236}">
                <a16:creationId xmlns:a16="http://schemas.microsoft.com/office/drawing/2014/main" id="{135F914E-7196-32D4-6C2D-D26B74A6099D}"/>
              </a:ext>
            </a:extLst>
          </p:cNvPr>
          <p:cNvSpPr txBox="1"/>
          <p:nvPr/>
        </p:nvSpPr>
        <p:spPr>
          <a:xfrm>
            <a:off x="958706" y="1530953"/>
            <a:ext cx="1989898" cy="430887"/>
          </a:xfrm>
          <a:prstGeom prst="rect">
            <a:avLst/>
          </a:prstGeom>
          <a:noFill/>
        </p:spPr>
        <p:txBody>
          <a:bodyPr wrap="square">
            <a:spAutoFit/>
          </a:bodyPr>
          <a:lstStyle/>
          <a:p>
            <a:r>
              <a:rPr lang="it-IT" sz="1100" b="1">
                <a:solidFill>
                  <a:schemeClr val="bg1"/>
                </a:solidFill>
                <a:latin typeface="Segoe UI" panose="020B0502040204020203" pitchFamily="34" charset="0"/>
              </a:rPr>
              <a:t>LE RADICI DEL BORGO</a:t>
            </a:r>
          </a:p>
          <a:p>
            <a:r>
              <a:rPr lang="it-IT" sz="1100">
                <a:solidFill>
                  <a:schemeClr val="bg1"/>
                </a:solidFill>
                <a:latin typeface="Segoe UI" panose="020B0502040204020203" pitchFamily="34" charset="0"/>
              </a:rPr>
              <a:t>(Petralia Soprana)</a:t>
            </a:r>
            <a:endParaRPr lang="en-US" sz="1600">
              <a:solidFill>
                <a:schemeClr val="bg1"/>
              </a:solidFill>
              <a:latin typeface="Segoe UI" panose="020B0502040204020203" pitchFamily="34" charset="0"/>
            </a:endParaRPr>
          </a:p>
        </p:txBody>
      </p:sp>
      <p:sp>
        <p:nvSpPr>
          <p:cNvPr id="3" name="TextBox 12">
            <a:extLst>
              <a:ext uri="{FF2B5EF4-FFF2-40B4-BE49-F238E27FC236}">
                <a16:creationId xmlns:a16="http://schemas.microsoft.com/office/drawing/2014/main" id="{F3CA55C4-2876-100A-A6C3-4F5744259560}"/>
              </a:ext>
            </a:extLst>
          </p:cNvPr>
          <p:cNvSpPr txBox="1"/>
          <p:nvPr/>
        </p:nvSpPr>
        <p:spPr>
          <a:xfrm>
            <a:off x="3064285" y="1277037"/>
            <a:ext cx="2836894"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Ristrutturazione e rifunzionalizzazione di un immobile sito nel Borgo San Giovanni, con l’obiettivo di trasformare l'ex scuola elementare, in disuso dagli anni '90, in uno spazio polifunzionale</a:t>
            </a:r>
            <a:endParaRPr lang="en-US" sz="1100" noProof="1">
              <a:solidFill>
                <a:schemeClr val="bg1"/>
              </a:solidFill>
              <a:latin typeface="Segoe UI" panose="020B0502040204020203" pitchFamily="34" charset="0"/>
            </a:endParaRPr>
          </a:p>
        </p:txBody>
      </p:sp>
      <p:sp>
        <p:nvSpPr>
          <p:cNvPr id="4" name="TextBox 12">
            <a:extLst>
              <a:ext uri="{FF2B5EF4-FFF2-40B4-BE49-F238E27FC236}">
                <a16:creationId xmlns:a16="http://schemas.microsoft.com/office/drawing/2014/main" id="{4BC46714-05A9-234A-0DB7-3386FAB8F7A2}"/>
              </a:ext>
            </a:extLst>
          </p:cNvPr>
          <p:cNvSpPr txBox="1"/>
          <p:nvPr/>
        </p:nvSpPr>
        <p:spPr>
          <a:xfrm>
            <a:off x="8457945" y="3655577"/>
            <a:ext cx="2952511"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Riqualificazione dello spazio sito tra via Garibaldi e via Palermo integrando nuovi giochi e arredi, panchine, impianto di filodiffusione audio, al fine di renderlo idoneo ad una vasta gamma di attività.</a:t>
            </a:r>
            <a:endParaRPr lang="en-US" sz="1100" noProof="1">
              <a:solidFill>
                <a:schemeClr val="bg1"/>
              </a:solidFill>
              <a:latin typeface="Segoe UI" panose="020B0502040204020203" pitchFamily="34" charset="0"/>
            </a:endParaRPr>
          </a:p>
        </p:txBody>
      </p:sp>
      <p:cxnSp>
        <p:nvCxnSpPr>
          <p:cNvPr id="7" name="Straight Connector 22">
            <a:extLst>
              <a:ext uri="{FF2B5EF4-FFF2-40B4-BE49-F238E27FC236}">
                <a16:creationId xmlns:a16="http://schemas.microsoft.com/office/drawing/2014/main" id="{19A2C583-E9EB-007E-8B7B-07F6854F7139}"/>
              </a:ext>
            </a:extLst>
          </p:cNvPr>
          <p:cNvCxnSpPr>
            <a:cxnSpLocks/>
          </p:cNvCxnSpPr>
          <p:nvPr/>
        </p:nvCxnSpPr>
        <p:spPr>
          <a:xfrm>
            <a:off x="6611040" y="4884909"/>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CasellaDiTesto 25">
            <a:extLst>
              <a:ext uri="{FF2B5EF4-FFF2-40B4-BE49-F238E27FC236}">
                <a16:creationId xmlns:a16="http://schemas.microsoft.com/office/drawing/2014/main" id="{DB01C58C-5296-C321-4BC1-54A29A7EFBCF}"/>
              </a:ext>
            </a:extLst>
          </p:cNvPr>
          <p:cNvSpPr txBox="1"/>
          <p:nvPr/>
        </p:nvSpPr>
        <p:spPr>
          <a:xfrm>
            <a:off x="6630442" y="3824855"/>
            <a:ext cx="1827503" cy="769441"/>
          </a:xfrm>
          <a:prstGeom prst="rect">
            <a:avLst/>
          </a:prstGeom>
          <a:noFill/>
        </p:spPr>
        <p:txBody>
          <a:bodyPr wrap="square">
            <a:spAutoFit/>
          </a:bodyPr>
          <a:lstStyle/>
          <a:p>
            <a:r>
              <a:rPr lang="it-IT" sz="1100" b="1">
                <a:solidFill>
                  <a:schemeClr val="bg1"/>
                </a:solidFill>
                <a:latin typeface="Segoe UI" panose="020B0502040204020203" pitchFamily="34" charset="0"/>
              </a:rPr>
              <a:t>RIQUALIFICAZIONE AREA PARCO GIOCHI VIA GARIBALDI</a:t>
            </a:r>
          </a:p>
          <a:p>
            <a:r>
              <a:rPr lang="it-IT" sz="1100">
                <a:solidFill>
                  <a:schemeClr val="bg1"/>
                </a:solidFill>
                <a:latin typeface="Segoe UI" panose="020B0502040204020203" pitchFamily="34" charset="0"/>
              </a:rPr>
              <a:t>(Godrano)</a:t>
            </a:r>
            <a:endParaRPr lang="en-US" sz="1600">
              <a:solidFill>
                <a:schemeClr val="bg1"/>
              </a:solidFill>
              <a:latin typeface="Segoe UI" panose="020B0502040204020203" pitchFamily="34" charset="0"/>
            </a:endParaRPr>
          </a:p>
        </p:txBody>
      </p:sp>
      <p:pic>
        <p:nvPicPr>
          <p:cNvPr id="33" name="Picture 32">
            <a:extLst>
              <a:ext uri="{FF2B5EF4-FFF2-40B4-BE49-F238E27FC236}">
                <a16:creationId xmlns:a16="http://schemas.microsoft.com/office/drawing/2014/main" id="{1A0F9CBD-96DA-F0D6-405F-042D8C2C9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71" y="1538239"/>
            <a:ext cx="416314" cy="416314"/>
          </a:xfrm>
          <a:prstGeom prst="rect">
            <a:avLst/>
          </a:prstGeom>
        </p:spPr>
      </p:pic>
      <p:pic>
        <p:nvPicPr>
          <p:cNvPr id="42" name="Picture 41">
            <a:extLst>
              <a:ext uri="{FF2B5EF4-FFF2-40B4-BE49-F238E27FC236}">
                <a16:creationId xmlns:a16="http://schemas.microsoft.com/office/drawing/2014/main" id="{60AB570B-68E4-11EF-1D0F-0AB54388C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308" y="4001418"/>
            <a:ext cx="416314" cy="416314"/>
          </a:xfrm>
          <a:prstGeom prst="rect">
            <a:avLst/>
          </a:prstGeom>
        </p:spPr>
      </p:pic>
      <p:sp>
        <p:nvSpPr>
          <p:cNvPr id="43" name="TextBox 12">
            <a:extLst>
              <a:ext uri="{FF2B5EF4-FFF2-40B4-BE49-F238E27FC236}">
                <a16:creationId xmlns:a16="http://schemas.microsoft.com/office/drawing/2014/main" id="{07379141-CA02-74F1-8E76-DFC3578F88BC}"/>
              </a:ext>
            </a:extLst>
          </p:cNvPr>
          <p:cNvSpPr txBox="1"/>
          <p:nvPr/>
        </p:nvSpPr>
        <p:spPr>
          <a:xfrm>
            <a:off x="8457945" y="2455142"/>
            <a:ext cx="2952511" cy="76944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Riqualificazione dei locali dell’immobile sito in via Favata per creare un centro di aggregazione sociale, con l’obiettivo di fornire uno spazio alle Consulte Comunali e associazioni.</a:t>
            </a:r>
            <a:endParaRPr lang="en-US" sz="1100" noProof="1">
              <a:solidFill>
                <a:schemeClr val="bg1"/>
              </a:solidFill>
              <a:latin typeface="Segoe UI" panose="020B0502040204020203" pitchFamily="34" charset="0"/>
            </a:endParaRPr>
          </a:p>
        </p:txBody>
      </p:sp>
      <p:cxnSp>
        <p:nvCxnSpPr>
          <p:cNvPr id="44" name="Straight Connector 22">
            <a:extLst>
              <a:ext uri="{FF2B5EF4-FFF2-40B4-BE49-F238E27FC236}">
                <a16:creationId xmlns:a16="http://schemas.microsoft.com/office/drawing/2014/main" id="{3C6D0E5B-1C92-B475-9511-3D0986C8EF8E}"/>
              </a:ext>
            </a:extLst>
          </p:cNvPr>
          <p:cNvCxnSpPr>
            <a:cxnSpLocks/>
          </p:cNvCxnSpPr>
          <p:nvPr/>
        </p:nvCxnSpPr>
        <p:spPr>
          <a:xfrm>
            <a:off x="6679878" y="3458723"/>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5" name="CasellaDiTesto 13">
            <a:extLst>
              <a:ext uri="{FF2B5EF4-FFF2-40B4-BE49-F238E27FC236}">
                <a16:creationId xmlns:a16="http://schemas.microsoft.com/office/drawing/2014/main" id="{C9E17126-9FD0-B304-BFDD-BA5FB1BFC3FF}"/>
              </a:ext>
            </a:extLst>
          </p:cNvPr>
          <p:cNvSpPr txBox="1"/>
          <p:nvPr/>
        </p:nvSpPr>
        <p:spPr>
          <a:xfrm>
            <a:off x="6630442" y="2539781"/>
            <a:ext cx="1827503" cy="769441"/>
          </a:xfrm>
          <a:prstGeom prst="rect">
            <a:avLst/>
          </a:prstGeom>
          <a:noFill/>
        </p:spPr>
        <p:txBody>
          <a:bodyPr wrap="square">
            <a:spAutoFit/>
          </a:bodyPr>
          <a:lstStyle/>
          <a:p>
            <a:r>
              <a:rPr lang="it-IT" sz="1100" b="1">
                <a:solidFill>
                  <a:schemeClr val="bg1"/>
                </a:solidFill>
                <a:latin typeface="Segoe UI" panose="020B0502040204020203" pitchFamily="34" charset="0"/>
              </a:rPr>
              <a:t>CENTRO DI AGGREGAZIONE SOCIALE</a:t>
            </a:r>
          </a:p>
          <a:p>
            <a:r>
              <a:rPr lang="it-IT" sz="1100">
                <a:solidFill>
                  <a:schemeClr val="bg1"/>
                </a:solidFill>
                <a:latin typeface="Segoe UI" panose="020B0502040204020203" pitchFamily="34" charset="0"/>
              </a:rPr>
              <a:t>(Aliminusa)</a:t>
            </a:r>
            <a:endParaRPr lang="en-US" sz="1600">
              <a:solidFill>
                <a:schemeClr val="bg1"/>
              </a:solidFill>
              <a:latin typeface="Segoe UI" panose="020B0502040204020203" pitchFamily="34" charset="0"/>
            </a:endParaRPr>
          </a:p>
        </p:txBody>
      </p:sp>
      <p:sp>
        <p:nvSpPr>
          <p:cNvPr id="46" name="TextBox 12">
            <a:extLst>
              <a:ext uri="{FF2B5EF4-FFF2-40B4-BE49-F238E27FC236}">
                <a16:creationId xmlns:a16="http://schemas.microsoft.com/office/drawing/2014/main" id="{277DA19A-6289-F9C8-76C4-19931AE47040}"/>
              </a:ext>
            </a:extLst>
          </p:cNvPr>
          <p:cNvSpPr txBox="1"/>
          <p:nvPr/>
        </p:nvSpPr>
        <p:spPr>
          <a:xfrm>
            <a:off x="8457945" y="1277037"/>
            <a:ext cx="2952511" cy="76944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Realizzazione di una Terrazza Rurale creando una vera e propria vetrina all'aperto delle colture agricole tradizionali del luogo presso l’area che si affaccia sulla P.zza SS. Trinità.</a:t>
            </a:r>
            <a:endParaRPr lang="en-US" sz="1100" noProof="1">
              <a:solidFill>
                <a:schemeClr val="bg1"/>
              </a:solidFill>
              <a:latin typeface="Segoe UI" panose="020B0502040204020203" pitchFamily="34" charset="0"/>
            </a:endParaRPr>
          </a:p>
        </p:txBody>
      </p:sp>
      <p:cxnSp>
        <p:nvCxnSpPr>
          <p:cNvPr id="47" name="Straight Connector 22">
            <a:extLst>
              <a:ext uri="{FF2B5EF4-FFF2-40B4-BE49-F238E27FC236}">
                <a16:creationId xmlns:a16="http://schemas.microsoft.com/office/drawing/2014/main" id="{283A120B-D772-791F-0ECE-D4F937AFAA97}"/>
              </a:ext>
            </a:extLst>
          </p:cNvPr>
          <p:cNvCxnSpPr>
            <a:cxnSpLocks/>
          </p:cNvCxnSpPr>
          <p:nvPr/>
        </p:nvCxnSpPr>
        <p:spPr>
          <a:xfrm>
            <a:off x="6679878" y="2262654"/>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8" name="CasellaDiTesto 31">
            <a:extLst>
              <a:ext uri="{FF2B5EF4-FFF2-40B4-BE49-F238E27FC236}">
                <a16:creationId xmlns:a16="http://schemas.microsoft.com/office/drawing/2014/main" id="{59F6660B-0378-0120-D39F-4A27D893F824}"/>
              </a:ext>
            </a:extLst>
          </p:cNvPr>
          <p:cNvSpPr txBox="1"/>
          <p:nvPr/>
        </p:nvSpPr>
        <p:spPr>
          <a:xfrm>
            <a:off x="6630442" y="1361676"/>
            <a:ext cx="1827503" cy="769441"/>
          </a:xfrm>
          <a:prstGeom prst="rect">
            <a:avLst/>
          </a:prstGeom>
          <a:noFill/>
        </p:spPr>
        <p:txBody>
          <a:bodyPr wrap="square">
            <a:spAutoFit/>
          </a:bodyPr>
          <a:lstStyle/>
          <a:p>
            <a:r>
              <a:rPr lang="it-IT" sz="1100" b="1">
                <a:solidFill>
                  <a:schemeClr val="bg1"/>
                </a:solidFill>
                <a:latin typeface="Segoe UI" panose="020B0502040204020203" pitchFamily="34" charset="0"/>
              </a:rPr>
              <a:t>ENTROTERRA: TERRAZZA RURALE VERBUMCAUDO</a:t>
            </a:r>
          </a:p>
          <a:p>
            <a:r>
              <a:rPr lang="it-IT" sz="1100">
                <a:solidFill>
                  <a:schemeClr val="bg1"/>
                </a:solidFill>
                <a:latin typeface="Segoe UI" panose="020B0502040204020203" pitchFamily="34" charset="0"/>
              </a:rPr>
              <a:t>(Polizzi Generosa)</a:t>
            </a:r>
            <a:endParaRPr lang="en-US" sz="1600">
              <a:solidFill>
                <a:schemeClr val="bg1"/>
              </a:solidFill>
              <a:latin typeface="Segoe UI" panose="020B0502040204020203" pitchFamily="34" charset="0"/>
            </a:endParaRPr>
          </a:p>
        </p:txBody>
      </p:sp>
      <p:pic>
        <p:nvPicPr>
          <p:cNvPr id="49" name="Picture 48">
            <a:extLst>
              <a:ext uri="{FF2B5EF4-FFF2-40B4-BE49-F238E27FC236}">
                <a16:creationId xmlns:a16="http://schemas.microsoft.com/office/drawing/2014/main" id="{2D277129-9BB8-C100-2ECE-B2AF19BF1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308" y="1538239"/>
            <a:ext cx="416314" cy="416314"/>
          </a:xfrm>
          <a:prstGeom prst="rect">
            <a:avLst/>
          </a:prstGeom>
        </p:spPr>
      </p:pic>
      <p:pic>
        <p:nvPicPr>
          <p:cNvPr id="50" name="Picture 49">
            <a:extLst>
              <a:ext uri="{FF2B5EF4-FFF2-40B4-BE49-F238E27FC236}">
                <a16:creationId xmlns:a16="http://schemas.microsoft.com/office/drawing/2014/main" id="{6FCE6071-FFD1-F531-A635-824DD2426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308" y="2716344"/>
            <a:ext cx="416314" cy="416314"/>
          </a:xfrm>
          <a:prstGeom prst="rect">
            <a:avLst/>
          </a:prstGeom>
        </p:spPr>
      </p:pic>
      <p:sp>
        <p:nvSpPr>
          <p:cNvPr id="51" name="CasellaDiTesto 4">
            <a:extLst>
              <a:ext uri="{FF2B5EF4-FFF2-40B4-BE49-F238E27FC236}">
                <a16:creationId xmlns:a16="http://schemas.microsoft.com/office/drawing/2014/main" id="{69F40111-16F4-076A-200A-3C6D581BA622}"/>
              </a:ext>
            </a:extLst>
          </p:cNvPr>
          <p:cNvSpPr txBox="1"/>
          <p:nvPr/>
        </p:nvSpPr>
        <p:spPr>
          <a:xfrm>
            <a:off x="6630442" y="5354238"/>
            <a:ext cx="1989898" cy="430887"/>
          </a:xfrm>
          <a:prstGeom prst="rect">
            <a:avLst/>
          </a:prstGeom>
          <a:noFill/>
        </p:spPr>
        <p:txBody>
          <a:bodyPr wrap="square">
            <a:spAutoFit/>
          </a:bodyPr>
          <a:lstStyle/>
          <a:p>
            <a:r>
              <a:rPr lang="it-IT" sz="1100" b="1">
                <a:solidFill>
                  <a:schemeClr val="bg1"/>
                </a:solidFill>
                <a:latin typeface="Segoe UI" panose="020B0502040204020203" pitchFamily="34" charset="0"/>
              </a:rPr>
              <a:t>USTICA 4 GREEN</a:t>
            </a:r>
          </a:p>
          <a:p>
            <a:r>
              <a:rPr lang="it-IT" sz="1100">
                <a:solidFill>
                  <a:schemeClr val="bg1"/>
                </a:solidFill>
                <a:latin typeface="Segoe UI" panose="020B0502040204020203" pitchFamily="34" charset="0"/>
              </a:rPr>
              <a:t>(Ustica)</a:t>
            </a:r>
            <a:endParaRPr lang="en-US" sz="1600">
              <a:solidFill>
                <a:schemeClr val="bg1"/>
              </a:solidFill>
              <a:latin typeface="Segoe UI" panose="020B0502040204020203" pitchFamily="34" charset="0"/>
            </a:endParaRPr>
          </a:p>
        </p:txBody>
      </p:sp>
      <p:sp>
        <p:nvSpPr>
          <p:cNvPr id="52" name="TextBox 12">
            <a:extLst>
              <a:ext uri="{FF2B5EF4-FFF2-40B4-BE49-F238E27FC236}">
                <a16:creationId xmlns:a16="http://schemas.microsoft.com/office/drawing/2014/main" id="{AD1F9B6F-B165-F3D9-B950-2E259F68118C}"/>
              </a:ext>
            </a:extLst>
          </p:cNvPr>
          <p:cNvSpPr txBox="1"/>
          <p:nvPr/>
        </p:nvSpPr>
        <p:spPr>
          <a:xfrm>
            <a:off x="8457945" y="5015683"/>
            <a:ext cx="2952511"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Organizzazione di raccolta rifiuti secondo le regole previste per la differenziazione della netturbe, in base alle seguenti categorie di rifiuti: plastica, umido, carta, vetro e alluminio, secco residuo.</a:t>
            </a:r>
            <a:endParaRPr lang="en-US" sz="1100" noProof="1">
              <a:solidFill>
                <a:schemeClr val="bg1"/>
              </a:solidFill>
              <a:latin typeface="Segoe UI" panose="020B0502040204020203" pitchFamily="34" charset="0"/>
            </a:endParaRPr>
          </a:p>
        </p:txBody>
      </p:sp>
      <p:sp>
        <p:nvSpPr>
          <p:cNvPr id="55" name="TextBox 12">
            <a:extLst>
              <a:ext uri="{FF2B5EF4-FFF2-40B4-BE49-F238E27FC236}">
                <a16:creationId xmlns:a16="http://schemas.microsoft.com/office/drawing/2014/main" id="{AD7CDE46-E508-C756-E073-2956EDA953BE}"/>
              </a:ext>
            </a:extLst>
          </p:cNvPr>
          <p:cNvSpPr txBox="1"/>
          <p:nvPr/>
        </p:nvSpPr>
        <p:spPr>
          <a:xfrm>
            <a:off x="3064285" y="3740216"/>
            <a:ext cx="2836894"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100" noProof="1">
                <a:solidFill>
                  <a:schemeClr val="bg1"/>
                </a:solidFill>
                <a:latin typeface="Segoe UI" panose="020B0502040204020203" pitchFamily="34" charset="0"/>
              </a:rPr>
              <a:t>Realizzazione di una piccola area giochi adiacente ad un’area fitness già esistente e finanziata con i fondi PNRR, in modo da creare un unico sito su un’area comunale utile alla comunità.</a:t>
            </a:r>
            <a:endParaRPr lang="en-US" sz="1100" noProof="1">
              <a:solidFill>
                <a:schemeClr val="bg1"/>
              </a:solidFill>
              <a:latin typeface="Segoe UI" panose="020B0502040204020203" pitchFamily="34" charset="0"/>
            </a:endParaRPr>
          </a:p>
        </p:txBody>
      </p:sp>
      <p:sp>
        <p:nvSpPr>
          <p:cNvPr id="57" name="CasellaDiTesto 31">
            <a:extLst>
              <a:ext uri="{FF2B5EF4-FFF2-40B4-BE49-F238E27FC236}">
                <a16:creationId xmlns:a16="http://schemas.microsoft.com/office/drawing/2014/main" id="{455F199E-FFA0-C7C5-3E2B-4A9372322B83}"/>
              </a:ext>
            </a:extLst>
          </p:cNvPr>
          <p:cNvSpPr txBox="1"/>
          <p:nvPr/>
        </p:nvSpPr>
        <p:spPr>
          <a:xfrm>
            <a:off x="958706" y="3909493"/>
            <a:ext cx="1827503" cy="600164"/>
          </a:xfrm>
          <a:prstGeom prst="rect">
            <a:avLst/>
          </a:prstGeom>
          <a:noFill/>
        </p:spPr>
        <p:txBody>
          <a:bodyPr wrap="square">
            <a:spAutoFit/>
          </a:bodyPr>
          <a:lstStyle/>
          <a:p>
            <a:r>
              <a:rPr lang="it-IT" sz="1100" b="1">
                <a:solidFill>
                  <a:schemeClr val="bg1"/>
                </a:solidFill>
                <a:latin typeface="Segoe UI" panose="020B0502040204020203" pitchFamily="34" charset="0"/>
              </a:rPr>
              <a:t>PICCOLI GIOCHI DI COMUNIT</a:t>
            </a:r>
            <a:r>
              <a:rPr lang="it-IT" sz="1100" b="1">
                <a:solidFill>
                  <a:schemeClr val="bg1"/>
                </a:solidFill>
                <a:latin typeface="Calibri" panose="020F0502020204030204" pitchFamily="34" charset="0"/>
                <a:cs typeface="Calibri" panose="020F0502020204030204" pitchFamily="34" charset="0"/>
              </a:rPr>
              <a:t>À</a:t>
            </a:r>
            <a:endParaRPr lang="it-IT" sz="1100" b="1">
              <a:solidFill>
                <a:schemeClr val="bg1"/>
              </a:solidFill>
              <a:latin typeface="Segoe UI" panose="020B0502040204020203" pitchFamily="34" charset="0"/>
            </a:endParaRPr>
          </a:p>
          <a:p>
            <a:r>
              <a:rPr lang="it-IT" sz="1100">
                <a:solidFill>
                  <a:schemeClr val="bg1"/>
                </a:solidFill>
                <a:latin typeface="Segoe UI" panose="020B0502040204020203" pitchFamily="34" charset="0"/>
              </a:rPr>
              <a:t>(Isola delle Femmine)</a:t>
            </a:r>
            <a:endParaRPr lang="en-US" sz="1600">
              <a:solidFill>
                <a:schemeClr val="bg1"/>
              </a:solidFill>
              <a:latin typeface="Segoe UI" panose="020B0502040204020203" pitchFamily="34" charset="0"/>
            </a:endParaRPr>
          </a:p>
        </p:txBody>
      </p:sp>
      <p:pic>
        <p:nvPicPr>
          <p:cNvPr id="58" name="Picture 57">
            <a:extLst>
              <a:ext uri="{FF2B5EF4-FFF2-40B4-BE49-F238E27FC236}">
                <a16:creationId xmlns:a16="http://schemas.microsoft.com/office/drawing/2014/main" id="{769FD320-E26C-8EE2-3017-C46786EEA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71" y="4001418"/>
            <a:ext cx="416314" cy="416314"/>
          </a:xfrm>
          <a:prstGeom prst="rect">
            <a:avLst/>
          </a:prstGeom>
        </p:spPr>
      </p:pic>
      <p:sp>
        <p:nvSpPr>
          <p:cNvPr id="63" name="CasellaDiTesto 11">
            <a:extLst>
              <a:ext uri="{FF2B5EF4-FFF2-40B4-BE49-F238E27FC236}">
                <a16:creationId xmlns:a16="http://schemas.microsoft.com/office/drawing/2014/main" id="{ED8F7296-97FA-BB63-14BF-167BC1590033}"/>
              </a:ext>
            </a:extLst>
          </p:cNvPr>
          <p:cNvSpPr txBox="1"/>
          <p:nvPr/>
        </p:nvSpPr>
        <p:spPr>
          <a:xfrm>
            <a:off x="206876" y="189786"/>
            <a:ext cx="7042336" cy="338554"/>
          </a:xfrm>
          <a:prstGeom prst="rect">
            <a:avLst/>
          </a:prstGeom>
          <a:noFill/>
        </p:spPr>
        <p:txBody>
          <a:bodyPr wrap="square" rtlCol="0">
            <a:spAutoFit/>
          </a:bodyPr>
          <a:lstStyle/>
          <a:p>
            <a:r>
              <a:rPr lang="it-IT" sz="1600" b="1">
                <a:solidFill>
                  <a:srgbClr val="1B4346"/>
                </a:solidFill>
                <a:latin typeface="Segoe UI" panose="020B0502040204020203" pitchFamily="34" charset="0"/>
              </a:rPr>
              <a:t>MICRO-RIQUALIFICAZIONI NEL SEGMENTO </a:t>
            </a:r>
            <a:r>
              <a:rPr lang="it-IT" sz="1600" i="1">
                <a:solidFill>
                  <a:schemeClr val="tx1"/>
                </a:solidFill>
                <a:latin typeface="Segoe UI" panose="020B0502040204020203" pitchFamily="34" charset="0"/>
                <a:cs typeface="Segoe UI" panose="020B0502040204020203" pitchFamily="34" charset="0"/>
              </a:rPr>
              <a:t>Servizi al Pubblico</a:t>
            </a:r>
            <a:endParaRPr lang="it-IT" sz="1600" b="1">
              <a:solidFill>
                <a:srgbClr val="1B4346"/>
              </a:solidFill>
              <a:latin typeface="Segoe UI" panose="020B0502040204020203" pitchFamily="34" charset="0"/>
            </a:endParaRPr>
          </a:p>
        </p:txBody>
      </p:sp>
      <p:cxnSp>
        <p:nvCxnSpPr>
          <p:cNvPr id="64" name="Straight Connector 22">
            <a:extLst>
              <a:ext uri="{FF2B5EF4-FFF2-40B4-BE49-F238E27FC236}">
                <a16:creationId xmlns:a16="http://schemas.microsoft.com/office/drawing/2014/main" id="{3DACF8F8-B655-4C09-F3CC-560EA0F03587}"/>
              </a:ext>
            </a:extLst>
          </p:cNvPr>
          <p:cNvCxnSpPr>
            <a:cxnSpLocks/>
          </p:cNvCxnSpPr>
          <p:nvPr/>
        </p:nvCxnSpPr>
        <p:spPr>
          <a:xfrm>
            <a:off x="1159642" y="2308948"/>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Straight Connector 22">
            <a:extLst>
              <a:ext uri="{FF2B5EF4-FFF2-40B4-BE49-F238E27FC236}">
                <a16:creationId xmlns:a16="http://schemas.microsoft.com/office/drawing/2014/main" id="{39185145-6CD3-396E-7EF0-A11A8F5FA051}"/>
              </a:ext>
            </a:extLst>
          </p:cNvPr>
          <p:cNvCxnSpPr>
            <a:cxnSpLocks/>
          </p:cNvCxnSpPr>
          <p:nvPr/>
        </p:nvCxnSpPr>
        <p:spPr>
          <a:xfrm>
            <a:off x="1159642" y="3458723"/>
            <a:ext cx="450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EE47A4EA-D857-608F-DBEF-811C70585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308" y="5361524"/>
            <a:ext cx="416314" cy="416314"/>
          </a:xfrm>
          <a:prstGeom prst="rect">
            <a:avLst/>
          </a:prstGeom>
        </p:spPr>
      </p:pic>
    </p:spTree>
    <p:extLst>
      <p:ext uri="{BB962C8B-B14F-4D97-AF65-F5344CB8AC3E}">
        <p14:creationId xmlns:p14="http://schemas.microsoft.com/office/powerpoint/2010/main" val="64435493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S">
  <a:themeElements>
    <a:clrScheme name="INTELLERA">
      <a:dk1>
        <a:srgbClr val="000000"/>
      </a:dk1>
      <a:lt1>
        <a:srgbClr val="FFFFFF"/>
      </a:lt1>
      <a:dk2>
        <a:srgbClr val="000000"/>
      </a:dk2>
      <a:lt2>
        <a:srgbClr val="FFFFFF"/>
      </a:lt2>
      <a:accent1>
        <a:srgbClr val="004C45"/>
      </a:accent1>
      <a:accent2>
        <a:srgbClr val="56B093"/>
      </a:accent2>
      <a:accent3>
        <a:srgbClr val="DBE341"/>
      </a:accent3>
      <a:accent4>
        <a:srgbClr val="2F99E8"/>
      </a:accent4>
      <a:accent5>
        <a:srgbClr val="0D3B8D"/>
      </a:accent5>
      <a:accent6>
        <a:srgbClr val="C80347"/>
      </a:accent6>
      <a:hlink>
        <a:srgbClr val="004C45"/>
      </a:hlink>
      <a:folHlink>
        <a:srgbClr val="56AF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sentationGO">
  <a:themeElements>
    <a:clrScheme name="Modern green">
      <a:dk1>
        <a:srgbClr val="000000"/>
      </a:dk1>
      <a:lt1>
        <a:srgbClr val="FFFFFF"/>
      </a:lt1>
      <a:dk2>
        <a:srgbClr val="1A5B53"/>
      </a:dk2>
      <a:lt2>
        <a:srgbClr val="EBEBEB"/>
      </a:lt2>
      <a:accent1>
        <a:srgbClr val="23746B"/>
      </a:accent1>
      <a:accent2>
        <a:srgbClr val="1A5B53"/>
      </a:accent2>
      <a:accent3>
        <a:srgbClr val="1B4346"/>
      </a:accent3>
      <a:accent4>
        <a:srgbClr val="EFB88A"/>
      </a:accent4>
      <a:accent5>
        <a:srgbClr val="EF9489"/>
      </a:accent5>
      <a:accent6>
        <a:srgbClr val="D58A75"/>
      </a:accent6>
      <a:hlink>
        <a:srgbClr val="E3C459"/>
      </a:hlink>
      <a:folHlink>
        <a:srgbClr val="FFC1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1_T_PGO_Green-Rounded-Abstract-16x9.pptx" id="{FDDF2984-0F82-412F-B338-A7781E6F158D}" vid="{BD3E677D-1687-4146-B159-0D48958AD160}"/>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c97896-3074-49ff-a4d2-61928e6fcbc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F7CFDC0A46B64299360BD7E0883A55" ma:contentTypeVersion="13" ma:contentTypeDescription="Create a new document." ma:contentTypeScope="" ma:versionID="fddb22a68cef7ef730612d57378d83ba">
  <xsd:schema xmlns:xsd="http://www.w3.org/2001/XMLSchema" xmlns:xs="http://www.w3.org/2001/XMLSchema" xmlns:p="http://schemas.microsoft.com/office/2006/metadata/properties" xmlns:ns2="9bc97896-3074-49ff-a4d2-61928e6fcbc6" xmlns:ns3="342ded91-c748-409a-8c52-12c0cc24041b" targetNamespace="http://schemas.microsoft.com/office/2006/metadata/properties" ma:root="true" ma:fieldsID="f1e98cb667626cf1c4230356085f457e" ns2:_="" ns3:_="">
    <xsd:import namespace="9bc97896-3074-49ff-a4d2-61928e6fcbc6"/>
    <xsd:import namespace="342ded91-c748-409a-8c52-12c0cc24041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97896-3074-49ff-a4d2-61928e6fcb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a98f0a-f547-4eed-b884-85c87cd8416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2ded91-c748-409a-8c52-12c0cc24041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D07C14-F9EF-4800-86BF-EC43B0436929}">
  <ds:schemaRefs>
    <ds:schemaRef ds:uri="http://schemas.microsoft.com/office/2006/documentManagement/types"/>
    <ds:schemaRef ds:uri="http://purl.org/dc/dcmitype/"/>
    <ds:schemaRef ds:uri="http://schemas.microsoft.com/office/infopath/2007/PartnerControls"/>
    <ds:schemaRef ds:uri="http://www.w3.org/XML/1998/namespace"/>
    <ds:schemaRef ds:uri="http://schemas.microsoft.com/office/2006/metadata/properties"/>
    <ds:schemaRef ds:uri="342ded91-c748-409a-8c52-12c0cc24041b"/>
    <ds:schemaRef ds:uri="http://purl.org/dc/elements/1.1/"/>
    <ds:schemaRef ds:uri="http://schemas.openxmlformats.org/package/2006/metadata/core-properties"/>
    <ds:schemaRef ds:uri="9bc97896-3074-49ff-a4d2-61928e6fcbc6"/>
    <ds:schemaRef ds:uri="http://purl.org/dc/terms/"/>
  </ds:schemaRefs>
</ds:datastoreItem>
</file>

<file path=customXml/itemProps2.xml><?xml version="1.0" encoding="utf-8"?>
<ds:datastoreItem xmlns:ds="http://schemas.openxmlformats.org/officeDocument/2006/customXml" ds:itemID="{2160EE74-3624-4C25-B942-8D27BCBF5C72}">
  <ds:schemaRefs>
    <ds:schemaRef ds:uri="http://schemas.microsoft.com/sharepoint/v3/contenttype/forms"/>
  </ds:schemaRefs>
</ds:datastoreItem>
</file>

<file path=customXml/itemProps3.xml><?xml version="1.0" encoding="utf-8"?>
<ds:datastoreItem xmlns:ds="http://schemas.openxmlformats.org/officeDocument/2006/customXml" ds:itemID="{2062D441-D8E0-40ED-B010-0447FBDCAF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c97896-3074-49ff-a4d2-61928e6fcbc6"/>
    <ds:schemaRef ds:uri="342ded91-c748-409a-8c52-12c0cc2404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2749</Words>
  <Application>Microsoft Office PowerPoint</Application>
  <PresentationFormat>Widescreen</PresentationFormat>
  <Paragraphs>237</Paragraphs>
  <Slides>15</Slides>
  <Notes>7</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15</vt:i4>
      </vt:variant>
    </vt:vector>
  </HeadingPairs>
  <TitlesOfParts>
    <vt:vector size="25" baseType="lpstr">
      <vt:lpstr>Aptos</vt:lpstr>
      <vt:lpstr>Arial</vt:lpstr>
      <vt:lpstr>Calibri</vt:lpstr>
      <vt:lpstr>Calibri Light</vt:lpstr>
      <vt:lpstr>Montserrat</vt:lpstr>
      <vt:lpstr>Segoe UI</vt:lpstr>
      <vt:lpstr>Symbol</vt:lpstr>
      <vt:lpstr>Tema di Office</vt:lpstr>
      <vt:lpstr>PAGES</vt:lpstr>
      <vt:lpstr>PresentationGO</vt:lpstr>
      <vt:lpstr>Presentazione standard di PowerPoint</vt:lpstr>
      <vt:lpstr>PRESENTAZIONE DEI PROGETTI AMMESSI A CONTRIBUTO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FAQ E REGOLAMENTO DEI BENI COMUNI</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2024-12-04T11:19:08Z</dcterms:created>
  <dcterms:modified xsi:type="dcterms:W3CDTF">2024-12-06T15:01:53Z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0x010100B2F7CFDC0A46B64299360BD7E0883A55</vt:lpwstr>
  </property>
  <property fmtid="{D5CDD505-2E9C-101B-9397-08002B2CF9AE}" pid="3" name="MediaServiceImageTags">
    <vt:lpwstr/>
  </property>
</Properties>
</file>